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82" r:id="rId4"/>
    <p:sldId id="295" r:id="rId5"/>
    <p:sldId id="283" r:id="rId6"/>
    <p:sldId id="284" r:id="rId7"/>
    <p:sldId id="285" r:id="rId8"/>
    <p:sldId id="289" r:id="rId9"/>
    <p:sldId id="290" r:id="rId10"/>
    <p:sldId id="291" r:id="rId11"/>
    <p:sldId id="288" r:id="rId12"/>
    <p:sldId id="293" r:id="rId13"/>
    <p:sldId id="292" r:id="rId14"/>
    <p:sldId id="296" r:id="rId15"/>
    <p:sldId id="297"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2"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2"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2"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2"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2" charset="-128"/>
        <a:cs typeface="+mn-cs"/>
      </a:defRPr>
    </a:lvl5pPr>
    <a:lvl6pPr marL="2286000" algn="l" defTabSz="914400" rtl="0" eaLnBrk="1" latinLnBrk="0" hangingPunct="1">
      <a:defRPr kern="1200">
        <a:solidFill>
          <a:schemeClr val="tx1"/>
        </a:solidFill>
        <a:latin typeface="Arial" pitchFamily="34" charset="0"/>
        <a:ea typeface="ＭＳ Ｐゴシック" pitchFamily="2" charset="-128"/>
        <a:cs typeface="+mn-cs"/>
      </a:defRPr>
    </a:lvl6pPr>
    <a:lvl7pPr marL="2743200" algn="l" defTabSz="914400" rtl="0" eaLnBrk="1" latinLnBrk="0" hangingPunct="1">
      <a:defRPr kern="1200">
        <a:solidFill>
          <a:schemeClr val="tx1"/>
        </a:solidFill>
        <a:latin typeface="Arial" pitchFamily="34" charset="0"/>
        <a:ea typeface="ＭＳ Ｐゴシック" pitchFamily="2" charset="-128"/>
        <a:cs typeface="+mn-cs"/>
      </a:defRPr>
    </a:lvl7pPr>
    <a:lvl8pPr marL="3200400" algn="l" defTabSz="914400" rtl="0" eaLnBrk="1" latinLnBrk="0" hangingPunct="1">
      <a:defRPr kern="1200">
        <a:solidFill>
          <a:schemeClr val="tx1"/>
        </a:solidFill>
        <a:latin typeface="Arial" pitchFamily="34" charset="0"/>
        <a:ea typeface="ＭＳ Ｐゴシック" pitchFamily="2" charset="-128"/>
        <a:cs typeface="+mn-cs"/>
      </a:defRPr>
    </a:lvl8pPr>
    <a:lvl9pPr marL="3657600" algn="l" defTabSz="914400" rtl="0" eaLnBrk="1" latinLnBrk="0" hangingPunct="1">
      <a:defRPr kern="1200">
        <a:solidFill>
          <a:schemeClr val="tx1"/>
        </a:solidFill>
        <a:latin typeface="Arial" pitchFamily="34" charset="0"/>
        <a:ea typeface="ＭＳ Ｐゴシック" pitchFamily="2"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m Solari" initials="j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70" d="100"/>
          <a:sy n="70" d="100"/>
        </p:scale>
        <p:origin x="138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27AE56-2A1C-4181-BCB4-E7517197DEF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zh-CN" altLang="en-US"/>
        </a:p>
      </dgm:t>
    </dgm:pt>
    <dgm:pt modelId="{08AF5B2E-C981-4948-9B1E-5C2595D66C9F}">
      <dgm:prSet phldrT="[文本]" custT="1"/>
      <dgm:spPr/>
      <dgm:t>
        <a:bodyPr/>
        <a:lstStyle/>
        <a:p>
          <a:r>
            <a:rPr lang="en-US" sz="1100" b="1" dirty="0" smtClean="0"/>
            <a:t>Sunny GONG</a:t>
          </a:r>
        </a:p>
        <a:p>
          <a:r>
            <a:rPr lang="en-US" sz="1100" b="1" dirty="0" smtClean="0"/>
            <a:t>Managing Director (90)</a:t>
          </a:r>
        </a:p>
      </dgm:t>
    </dgm:pt>
    <dgm:pt modelId="{8B061DD5-4D08-4E69-A936-8E375C399B43}" type="parTrans" cxnId="{EA61B23E-3382-4303-ADD1-D42B1FD22A9C}">
      <dgm:prSet/>
      <dgm:spPr/>
      <dgm:t>
        <a:bodyPr/>
        <a:lstStyle/>
        <a:p>
          <a:endParaRPr lang="zh-CN" altLang="en-US"/>
        </a:p>
      </dgm:t>
    </dgm:pt>
    <dgm:pt modelId="{803E617A-21FA-4A95-A801-B518AA7F70E7}" type="sibTrans" cxnId="{EA61B23E-3382-4303-ADD1-D42B1FD22A9C}">
      <dgm:prSet/>
      <dgm:spPr/>
      <dgm:t>
        <a:bodyPr/>
        <a:lstStyle/>
        <a:p>
          <a:endParaRPr lang="zh-CN" altLang="en-US"/>
        </a:p>
      </dgm:t>
    </dgm:pt>
    <dgm:pt modelId="{5E74E398-E6CB-4F38-8DE6-4A91D6C345C5}">
      <dgm:prSet phldrT="[文本]"/>
      <dgm:spPr/>
      <dgm:t>
        <a:bodyPr/>
        <a:lstStyle/>
        <a:p>
          <a:r>
            <a:rPr lang="en-US" altLang="zh-CN" dirty="0" smtClean="0"/>
            <a:t>Robert YANG</a:t>
          </a:r>
        </a:p>
        <a:p>
          <a:r>
            <a:rPr lang="en-US" altLang="zh-CN" dirty="0" smtClean="0"/>
            <a:t>Director</a:t>
          </a:r>
        </a:p>
        <a:p>
          <a:r>
            <a:rPr lang="en-US" altLang="zh-CN" dirty="0" smtClean="0"/>
            <a:t>Sales (13)</a:t>
          </a:r>
          <a:endParaRPr lang="zh-CN" altLang="en-US" dirty="0"/>
        </a:p>
      </dgm:t>
    </dgm:pt>
    <dgm:pt modelId="{3A03FE76-321C-461E-885A-12F66FA520AD}" type="parTrans" cxnId="{5D318CD8-A650-4ABF-AAB0-F880B97683CB}">
      <dgm:prSet/>
      <dgm:spPr/>
      <dgm:t>
        <a:bodyPr/>
        <a:lstStyle/>
        <a:p>
          <a:endParaRPr lang="zh-CN" altLang="en-US"/>
        </a:p>
      </dgm:t>
    </dgm:pt>
    <dgm:pt modelId="{3F990ABD-8983-430A-9378-E4FA08700FB0}" type="sibTrans" cxnId="{5D318CD8-A650-4ABF-AAB0-F880B97683CB}">
      <dgm:prSet/>
      <dgm:spPr/>
      <dgm:t>
        <a:bodyPr/>
        <a:lstStyle/>
        <a:p>
          <a:endParaRPr lang="zh-CN" altLang="en-US"/>
        </a:p>
      </dgm:t>
    </dgm:pt>
    <dgm:pt modelId="{9C7A2EB4-1E47-4749-82A2-25A47B48DB09}">
      <dgm:prSet phldrT="[文本]"/>
      <dgm:spPr/>
      <dgm:t>
        <a:bodyPr/>
        <a:lstStyle/>
        <a:p>
          <a:r>
            <a:rPr lang="en-US" altLang="zh-CN" dirty="0" smtClean="0"/>
            <a:t>Michael ZHENG</a:t>
          </a:r>
        </a:p>
        <a:p>
          <a:r>
            <a:rPr lang="en-US" altLang="zh-CN" dirty="0" smtClean="0"/>
            <a:t>PM</a:t>
          </a:r>
        </a:p>
        <a:p>
          <a:r>
            <a:rPr lang="en-US" altLang="zh-CN" dirty="0" smtClean="0"/>
            <a:t>HVCA</a:t>
          </a:r>
          <a:endParaRPr lang="zh-CN" altLang="en-US" dirty="0"/>
        </a:p>
      </dgm:t>
    </dgm:pt>
    <dgm:pt modelId="{F6BA73FB-13A3-4A19-8C01-7E7FCC3B941C}" type="parTrans" cxnId="{740062B8-FF18-475C-B846-0158E76118D4}">
      <dgm:prSet/>
      <dgm:spPr/>
      <dgm:t>
        <a:bodyPr/>
        <a:lstStyle/>
        <a:p>
          <a:endParaRPr lang="zh-CN" altLang="en-US"/>
        </a:p>
      </dgm:t>
    </dgm:pt>
    <dgm:pt modelId="{9AFE0FF6-5C6A-42D1-8EDE-6A12A4AA8C31}" type="sibTrans" cxnId="{740062B8-FF18-475C-B846-0158E76118D4}">
      <dgm:prSet/>
      <dgm:spPr/>
      <dgm:t>
        <a:bodyPr/>
        <a:lstStyle/>
        <a:p>
          <a:endParaRPr lang="zh-CN" altLang="en-US"/>
        </a:p>
      </dgm:t>
    </dgm:pt>
    <dgm:pt modelId="{6BABF30F-8EA5-4782-ADC9-6BD519187990}">
      <dgm:prSet phldrT="[文本]"/>
      <dgm:spPr/>
      <dgm:t>
        <a:bodyPr/>
        <a:lstStyle/>
        <a:p>
          <a:r>
            <a:rPr lang="en-US" altLang="zh-CN" dirty="0" smtClean="0"/>
            <a:t>Anne JIANG</a:t>
          </a:r>
        </a:p>
        <a:p>
          <a:r>
            <a:rPr lang="en-US" altLang="zh-CN" dirty="0" smtClean="0"/>
            <a:t>Leader</a:t>
          </a:r>
        </a:p>
        <a:p>
          <a:r>
            <a:rPr lang="en-US" altLang="zh-CN" dirty="0" smtClean="0"/>
            <a:t>Pricing, Export</a:t>
          </a:r>
          <a:endParaRPr lang="zh-CN" altLang="en-US" dirty="0"/>
        </a:p>
      </dgm:t>
    </dgm:pt>
    <dgm:pt modelId="{01482A04-2A65-4977-804C-50A2A6164DAE}" type="parTrans" cxnId="{1EEE4C96-82E7-4808-90D6-9FDDEBACE4B2}">
      <dgm:prSet/>
      <dgm:spPr/>
      <dgm:t>
        <a:bodyPr/>
        <a:lstStyle/>
        <a:p>
          <a:endParaRPr lang="zh-CN" altLang="en-US"/>
        </a:p>
      </dgm:t>
    </dgm:pt>
    <dgm:pt modelId="{30A45315-8F0C-444B-8120-BE87FB690C48}" type="sibTrans" cxnId="{1EEE4C96-82E7-4808-90D6-9FDDEBACE4B2}">
      <dgm:prSet/>
      <dgm:spPr/>
      <dgm:t>
        <a:bodyPr/>
        <a:lstStyle/>
        <a:p>
          <a:endParaRPr lang="zh-CN" altLang="en-US"/>
        </a:p>
      </dgm:t>
    </dgm:pt>
    <dgm:pt modelId="{E4C783A1-0384-47EB-995F-5E0793A2782E}">
      <dgm:prSet/>
      <dgm:spPr/>
      <dgm:t>
        <a:bodyPr/>
        <a:lstStyle/>
        <a:p>
          <a:r>
            <a:rPr lang="en-US" altLang="zh-CN" dirty="0" smtClean="0"/>
            <a:t>Grand WU</a:t>
          </a:r>
        </a:p>
        <a:p>
          <a:r>
            <a:rPr lang="en-US" altLang="zh-CN" dirty="0" smtClean="0"/>
            <a:t>Manager</a:t>
          </a:r>
        </a:p>
        <a:p>
          <a:r>
            <a:rPr lang="en-US" altLang="zh-CN" dirty="0" smtClean="0"/>
            <a:t>Eng HVCA (5)</a:t>
          </a:r>
          <a:endParaRPr lang="zh-CN" altLang="en-US" dirty="0"/>
        </a:p>
      </dgm:t>
    </dgm:pt>
    <dgm:pt modelId="{41741447-C92E-4DB7-A0DF-9A164D376912}" type="parTrans" cxnId="{50E05EC0-5B4B-4724-8A20-FB9938F714A9}">
      <dgm:prSet/>
      <dgm:spPr/>
      <dgm:t>
        <a:bodyPr/>
        <a:lstStyle/>
        <a:p>
          <a:endParaRPr lang="zh-CN" altLang="en-US"/>
        </a:p>
      </dgm:t>
    </dgm:pt>
    <dgm:pt modelId="{B5BAB835-6774-448D-B650-4EB815704528}" type="sibTrans" cxnId="{50E05EC0-5B4B-4724-8A20-FB9938F714A9}">
      <dgm:prSet/>
      <dgm:spPr/>
      <dgm:t>
        <a:bodyPr/>
        <a:lstStyle/>
        <a:p>
          <a:endParaRPr lang="zh-CN" altLang="en-US"/>
        </a:p>
      </dgm:t>
    </dgm:pt>
    <dgm:pt modelId="{24D15582-7F8C-4B9D-BB17-BD4EEC26942F}">
      <dgm:prSet/>
      <dgm:spPr/>
      <dgm:t>
        <a:bodyPr/>
        <a:lstStyle/>
        <a:p>
          <a:r>
            <a:rPr lang="en-US" altLang="zh-CN" dirty="0" smtClean="0"/>
            <a:t>Annie ZHANG</a:t>
          </a:r>
        </a:p>
        <a:p>
          <a:r>
            <a:rPr lang="en-US" altLang="zh-CN" dirty="0" smtClean="0"/>
            <a:t>Manager</a:t>
          </a:r>
        </a:p>
        <a:p>
          <a:r>
            <a:rPr lang="en-US" altLang="zh-CN" dirty="0" smtClean="0"/>
            <a:t>HR (5)</a:t>
          </a:r>
          <a:endParaRPr lang="zh-CN" altLang="en-US" dirty="0"/>
        </a:p>
      </dgm:t>
    </dgm:pt>
    <dgm:pt modelId="{096DE6B4-923E-484C-98A1-77B2BF080739}" type="parTrans" cxnId="{78D7F092-EE43-4907-BB5A-578BE2B1AA5C}">
      <dgm:prSet/>
      <dgm:spPr/>
      <dgm:t>
        <a:bodyPr/>
        <a:lstStyle/>
        <a:p>
          <a:endParaRPr lang="zh-CN" altLang="en-US"/>
        </a:p>
      </dgm:t>
    </dgm:pt>
    <dgm:pt modelId="{06E04C83-39E4-43C1-AAD0-AC86C2587462}" type="sibTrans" cxnId="{78D7F092-EE43-4907-BB5A-578BE2B1AA5C}">
      <dgm:prSet/>
      <dgm:spPr/>
      <dgm:t>
        <a:bodyPr/>
        <a:lstStyle/>
        <a:p>
          <a:endParaRPr lang="zh-CN" altLang="en-US"/>
        </a:p>
      </dgm:t>
    </dgm:pt>
    <dgm:pt modelId="{3A91667B-7F11-4426-AC22-5294BCF6AD1B}">
      <dgm:prSet/>
      <dgm:spPr/>
      <dgm:t>
        <a:bodyPr/>
        <a:lstStyle/>
        <a:p>
          <a:r>
            <a:rPr lang="en-US" altLang="zh-CN" dirty="0" smtClean="0"/>
            <a:t>Wilson WANG</a:t>
          </a:r>
        </a:p>
        <a:p>
          <a:r>
            <a:rPr lang="en-US" altLang="zh-CN" dirty="0" smtClean="0"/>
            <a:t>Manager</a:t>
          </a:r>
        </a:p>
        <a:p>
          <a:r>
            <a:rPr lang="en-US" altLang="zh-CN" dirty="0" smtClean="0"/>
            <a:t>Procurement (4)</a:t>
          </a:r>
          <a:endParaRPr lang="zh-CN" altLang="en-US" dirty="0"/>
        </a:p>
      </dgm:t>
    </dgm:pt>
    <dgm:pt modelId="{45B52892-536E-4E94-BDEC-9D6BF87AEDC9}" type="parTrans" cxnId="{187C1D18-CEDF-4805-A07E-4358F982D599}">
      <dgm:prSet/>
      <dgm:spPr/>
      <dgm:t>
        <a:bodyPr/>
        <a:lstStyle/>
        <a:p>
          <a:endParaRPr lang="zh-CN" altLang="en-US"/>
        </a:p>
      </dgm:t>
    </dgm:pt>
    <dgm:pt modelId="{1BCFE499-A07B-4E9C-83D7-745B417FA5B3}" type="sibTrans" cxnId="{187C1D18-CEDF-4805-A07E-4358F982D599}">
      <dgm:prSet/>
      <dgm:spPr/>
      <dgm:t>
        <a:bodyPr/>
        <a:lstStyle/>
        <a:p>
          <a:endParaRPr lang="zh-CN" altLang="en-US"/>
        </a:p>
      </dgm:t>
    </dgm:pt>
    <dgm:pt modelId="{365873B2-B164-45AF-8555-BEC9869AFF0B}">
      <dgm:prSet/>
      <dgm:spPr/>
      <dgm:t>
        <a:bodyPr/>
        <a:lstStyle/>
        <a:p>
          <a:r>
            <a:rPr lang="en-US" altLang="zh-CN" dirty="0" smtClean="0"/>
            <a:t>Vivian SHI</a:t>
          </a:r>
        </a:p>
        <a:p>
          <a:r>
            <a:rPr lang="en-US" altLang="zh-CN" dirty="0" smtClean="0"/>
            <a:t>Controller</a:t>
          </a:r>
        </a:p>
        <a:p>
          <a:r>
            <a:rPr lang="en-US" altLang="zh-CN" dirty="0" smtClean="0"/>
            <a:t>Finance (4)</a:t>
          </a:r>
          <a:endParaRPr lang="zh-CN" altLang="en-US" dirty="0"/>
        </a:p>
      </dgm:t>
    </dgm:pt>
    <dgm:pt modelId="{7D2905AB-72AC-463A-9BE5-C00D21E562D6}" type="parTrans" cxnId="{C00B8496-002C-4523-97FA-17055B842E44}">
      <dgm:prSet/>
      <dgm:spPr/>
      <dgm:t>
        <a:bodyPr/>
        <a:lstStyle/>
        <a:p>
          <a:endParaRPr lang="zh-CN" altLang="en-US"/>
        </a:p>
      </dgm:t>
    </dgm:pt>
    <dgm:pt modelId="{533A5995-F3AF-4A8C-9BCA-871DA269FFAD}" type="sibTrans" cxnId="{C00B8496-002C-4523-97FA-17055B842E44}">
      <dgm:prSet/>
      <dgm:spPr/>
      <dgm:t>
        <a:bodyPr/>
        <a:lstStyle/>
        <a:p>
          <a:endParaRPr lang="zh-CN" altLang="en-US"/>
        </a:p>
      </dgm:t>
    </dgm:pt>
    <dgm:pt modelId="{4C761916-F8EA-43FC-AA6D-AC049DE7BD3E}">
      <dgm:prSet/>
      <dgm:spPr/>
      <dgm:t>
        <a:bodyPr/>
        <a:lstStyle/>
        <a:p>
          <a:r>
            <a:rPr lang="en-US" altLang="zh-CN" dirty="0" smtClean="0"/>
            <a:t>Patrick SUN</a:t>
          </a:r>
        </a:p>
        <a:p>
          <a:r>
            <a:rPr lang="en-US" altLang="zh-CN" dirty="0" smtClean="0"/>
            <a:t>Manager</a:t>
          </a:r>
        </a:p>
        <a:p>
          <a:r>
            <a:rPr lang="en-US" altLang="zh-CN" dirty="0" smtClean="0"/>
            <a:t>Eng SWG (11)</a:t>
          </a:r>
          <a:endParaRPr lang="zh-CN" altLang="en-US" dirty="0"/>
        </a:p>
      </dgm:t>
    </dgm:pt>
    <dgm:pt modelId="{6700B55A-61B7-4428-8687-14B63C926BD3}" type="parTrans" cxnId="{330E1FBE-9FB1-4433-B079-C66150734EA5}">
      <dgm:prSet/>
      <dgm:spPr/>
      <dgm:t>
        <a:bodyPr/>
        <a:lstStyle/>
        <a:p>
          <a:endParaRPr lang="zh-CN" altLang="en-US"/>
        </a:p>
      </dgm:t>
    </dgm:pt>
    <dgm:pt modelId="{BFC5CC68-BDC2-4E91-A988-94EC48D227C2}" type="sibTrans" cxnId="{330E1FBE-9FB1-4433-B079-C66150734EA5}">
      <dgm:prSet/>
      <dgm:spPr/>
      <dgm:t>
        <a:bodyPr/>
        <a:lstStyle/>
        <a:p>
          <a:endParaRPr lang="zh-CN" altLang="en-US"/>
        </a:p>
      </dgm:t>
    </dgm:pt>
    <dgm:pt modelId="{697E670F-1BD5-4C68-ADE9-25E24C34C074}">
      <dgm:prSet/>
      <dgm:spPr/>
      <dgm:t>
        <a:bodyPr/>
        <a:lstStyle/>
        <a:p>
          <a:r>
            <a:rPr lang="en-US" altLang="zh-CN" dirty="0" smtClean="0"/>
            <a:t>LIU Yu</a:t>
          </a:r>
        </a:p>
        <a:p>
          <a:r>
            <a:rPr lang="en-US" altLang="zh-CN" dirty="0" smtClean="0"/>
            <a:t>Director</a:t>
          </a:r>
        </a:p>
        <a:p>
          <a:r>
            <a:rPr lang="en-US" altLang="zh-CN" dirty="0" smtClean="0"/>
            <a:t>Operation (41)</a:t>
          </a:r>
          <a:endParaRPr lang="zh-CN" altLang="en-US" dirty="0"/>
        </a:p>
      </dgm:t>
    </dgm:pt>
    <dgm:pt modelId="{08ACFFDC-1497-4DCA-A7DC-4313FB2F4647}" type="parTrans" cxnId="{ABBA31AC-02EE-4C5B-9023-BCA1641E4A47}">
      <dgm:prSet/>
      <dgm:spPr/>
      <dgm:t>
        <a:bodyPr/>
        <a:lstStyle/>
        <a:p>
          <a:endParaRPr lang="zh-CN" altLang="en-US"/>
        </a:p>
      </dgm:t>
    </dgm:pt>
    <dgm:pt modelId="{9DEEBD3D-F94C-456B-B22A-BE0C8E10238A}" type="sibTrans" cxnId="{ABBA31AC-02EE-4C5B-9023-BCA1641E4A47}">
      <dgm:prSet/>
      <dgm:spPr/>
      <dgm:t>
        <a:bodyPr/>
        <a:lstStyle/>
        <a:p>
          <a:endParaRPr lang="zh-CN" altLang="en-US"/>
        </a:p>
      </dgm:t>
    </dgm:pt>
    <dgm:pt modelId="{20408BF5-436B-42E0-9103-7037F4679E21}">
      <dgm:prSet/>
      <dgm:spPr/>
      <dgm:t>
        <a:bodyPr/>
        <a:lstStyle/>
        <a:p>
          <a:r>
            <a:rPr lang="en-US" altLang="zh-CN" dirty="0" smtClean="0"/>
            <a:t>LI Wei</a:t>
          </a:r>
        </a:p>
        <a:p>
          <a:r>
            <a:rPr lang="en-US" altLang="zh-CN" dirty="0" smtClean="0"/>
            <a:t>Manager</a:t>
          </a:r>
        </a:p>
        <a:p>
          <a:r>
            <a:rPr lang="en-US" altLang="zh-CN" dirty="0" smtClean="0"/>
            <a:t>Quality (4)</a:t>
          </a:r>
          <a:endParaRPr lang="zh-CN" altLang="en-US" dirty="0"/>
        </a:p>
      </dgm:t>
    </dgm:pt>
    <dgm:pt modelId="{A1629ED4-C936-4B85-A88D-DFE35B559BC6}" type="parTrans" cxnId="{8BD343EC-F6E5-464F-B2A6-25BF86C22FCB}">
      <dgm:prSet/>
      <dgm:spPr/>
      <dgm:t>
        <a:bodyPr/>
        <a:lstStyle/>
        <a:p>
          <a:endParaRPr lang="zh-CN" altLang="en-US"/>
        </a:p>
      </dgm:t>
    </dgm:pt>
    <dgm:pt modelId="{1444A01C-9ADF-402E-8BFA-D661A33EE7E7}" type="sibTrans" cxnId="{8BD343EC-F6E5-464F-B2A6-25BF86C22FCB}">
      <dgm:prSet/>
      <dgm:spPr/>
      <dgm:t>
        <a:bodyPr/>
        <a:lstStyle/>
        <a:p>
          <a:endParaRPr lang="zh-CN" altLang="en-US"/>
        </a:p>
      </dgm:t>
    </dgm:pt>
    <dgm:pt modelId="{3C84553A-7984-4257-9FBB-F09E50FAFA55}" type="pres">
      <dgm:prSet presAssocID="{2727AE56-2A1C-4181-BCB4-E7517197DEF3}" presName="hierChild1" presStyleCnt="0">
        <dgm:presLayoutVars>
          <dgm:orgChart val="1"/>
          <dgm:chPref val="1"/>
          <dgm:dir/>
          <dgm:animOne val="branch"/>
          <dgm:animLvl val="lvl"/>
          <dgm:resizeHandles/>
        </dgm:presLayoutVars>
      </dgm:prSet>
      <dgm:spPr/>
      <dgm:t>
        <a:bodyPr/>
        <a:lstStyle/>
        <a:p>
          <a:endParaRPr lang="en-PH"/>
        </a:p>
      </dgm:t>
    </dgm:pt>
    <dgm:pt modelId="{61EE5D79-5893-4029-85FE-17341C62D008}" type="pres">
      <dgm:prSet presAssocID="{08AF5B2E-C981-4948-9B1E-5C2595D66C9F}" presName="hierRoot1" presStyleCnt="0">
        <dgm:presLayoutVars>
          <dgm:hierBranch val="init"/>
        </dgm:presLayoutVars>
      </dgm:prSet>
      <dgm:spPr/>
    </dgm:pt>
    <dgm:pt modelId="{5612D6C3-94E3-4B79-A92F-B14C33EA2881}" type="pres">
      <dgm:prSet presAssocID="{08AF5B2E-C981-4948-9B1E-5C2595D66C9F}" presName="rootComposite1" presStyleCnt="0"/>
      <dgm:spPr/>
    </dgm:pt>
    <dgm:pt modelId="{22174573-A31B-4A80-8986-2BBF0500188F}" type="pres">
      <dgm:prSet presAssocID="{08AF5B2E-C981-4948-9B1E-5C2595D66C9F}" presName="rootText1" presStyleLbl="node0" presStyleIdx="0" presStyleCnt="1" custScaleX="250912" custScaleY="213481" custLinFactNeighborY="-97760">
        <dgm:presLayoutVars>
          <dgm:chPref val="3"/>
        </dgm:presLayoutVars>
      </dgm:prSet>
      <dgm:spPr/>
      <dgm:t>
        <a:bodyPr/>
        <a:lstStyle/>
        <a:p>
          <a:endParaRPr lang="zh-CN" altLang="en-US"/>
        </a:p>
      </dgm:t>
    </dgm:pt>
    <dgm:pt modelId="{D9A40D69-BF77-4394-9529-7050901870FE}" type="pres">
      <dgm:prSet presAssocID="{08AF5B2E-C981-4948-9B1E-5C2595D66C9F}" presName="rootConnector1" presStyleLbl="node1" presStyleIdx="0" presStyleCnt="0"/>
      <dgm:spPr/>
      <dgm:t>
        <a:bodyPr/>
        <a:lstStyle/>
        <a:p>
          <a:endParaRPr lang="en-PH"/>
        </a:p>
      </dgm:t>
    </dgm:pt>
    <dgm:pt modelId="{983C05AA-E81C-4A58-9227-BEC42FDBA47B}" type="pres">
      <dgm:prSet presAssocID="{08AF5B2E-C981-4948-9B1E-5C2595D66C9F}" presName="hierChild2" presStyleCnt="0"/>
      <dgm:spPr/>
    </dgm:pt>
    <dgm:pt modelId="{EB1E3E64-D71F-400F-8E2D-BB54DF1CA461}" type="pres">
      <dgm:prSet presAssocID="{3A03FE76-321C-461E-885A-12F66FA520AD}" presName="Name37" presStyleLbl="parChTrans1D2" presStyleIdx="0" presStyleCnt="10"/>
      <dgm:spPr/>
      <dgm:t>
        <a:bodyPr/>
        <a:lstStyle/>
        <a:p>
          <a:endParaRPr lang="en-PH"/>
        </a:p>
      </dgm:t>
    </dgm:pt>
    <dgm:pt modelId="{2939A758-8390-43E3-98FA-D324F0CE8D7F}" type="pres">
      <dgm:prSet presAssocID="{5E74E398-E6CB-4F38-8DE6-4A91D6C345C5}" presName="hierRoot2" presStyleCnt="0">
        <dgm:presLayoutVars>
          <dgm:hierBranch val="init"/>
        </dgm:presLayoutVars>
      </dgm:prSet>
      <dgm:spPr/>
    </dgm:pt>
    <dgm:pt modelId="{F28CB5D5-43B1-45EA-A57F-43641F719322}" type="pres">
      <dgm:prSet presAssocID="{5E74E398-E6CB-4F38-8DE6-4A91D6C345C5}" presName="rootComposite" presStyleCnt="0"/>
      <dgm:spPr/>
    </dgm:pt>
    <dgm:pt modelId="{7D53E9B3-01FD-4608-81A7-0C8F9301891E}" type="pres">
      <dgm:prSet presAssocID="{5E74E398-E6CB-4F38-8DE6-4A91D6C345C5}" presName="rootText" presStyleLbl="node2" presStyleIdx="0" presStyleCnt="10" custScaleY="145627">
        <dgm:presLayoutVars>
          <dgm:chPref val="3"/>
        </dgm:presLayoutVars>
      </dgm:prSet>
      <dgm:spPr/>
      <dgm:t>
        <a:bodyPr/>
        <a:lstStyle/>
        <a:p>
          <a:endParaRPr lang="zh-CN" altLang="en-US"/>
        </a:p>
      </dgm:t>
    </dgm:pt>
    <dgm:pt modelId="{9DEFCD6A-9070-46B2-807E-D5C35AF4714D}" type="pres">
      <dgm:prSet presAssocID="{5E74E398-E6CB-4F38-8DE6-4A91D6C345C5}" presName="rootConnector" presStyleLbl="node2" presStyleIdx="0" presStyleCnt="10"/>
      <dgm:spPr/>
      <dgm:t>
        <a:bodyPr/>
        <a:lstStyle/>
        <a:p>
          <a:endParaRPr lang="en-PH"/>
        </a:p>
      </dgm:t>
    </dgm:pt>
    <dgm:pt modelId="{791958A6-9362-41B3-84A0-B5859E7A6DD8}" type="pres">
      <dgm:prSet presAssocID="{5E74E398-E6CB-4F38-8DE6-4A91D6C345C5}" presName="hierChild4" presStyleCnt="0"/>
      <dgm:spPr/>
    </dgm:pt>
    <dgm:pt modelId="{A86EAD3D-656A-4562-95F1-C6C67B6E87C5}" type="pres">
      <dgm:prSet presAssocID="{5E74E398-E6CB-4F38-8DE6-4A91D6C345C5}" presName="hierChild5" presStyleCnt="0"/>
      <dgm:spPr/>
    </dgm:pt>
    <dgm:pt modelId="{37904922-9199-4316-B60E-CA66A134F7A2}" type="pres">
      <dgm:prSet presAssocID="{F6BA73FB-13A3-4A19-8C01-7E7FCC3B941C}" presName="Name37" presStyleLbl="parChTrans1D2" presStyleIdx="1" presStyleCnt="10"/>
      <dgm:spPr/>
      <dgm:t>
        <a:bodyPr/>
        <a:lstStyle/>
        <a:p>
          <a:endParaRPr lang="en-PH"/>
        </a:p>
      </dgm:t>
    </dgm:pt>
    <dgm:pt modelId="{D064748C-E5E4-4E8F-BADD-99FA1D5F7C69}" type="pres">
      <dgm:prSet presAssocID="{9C7A2EB4-1E47-4749-82A2-25A47B48DB09}" presName="hierRoot2" presStyleCnt="0">
        <dgm:presLayoutVars>
          <dgm:hierBranch val="init"/>
        </dgm:presLayoutVars>
      </dgm:prSet>
      <dgm:spPr/>
    </dgm:pt>
    <dgm:pt modelId="{C2D2E5BE-AB35-451E-93F6-A3F09B5462C3}" type="pres">
      <dgm:prSet presAssocID="{9C7A2EB4-1E47-4749-82A2-25A47B48DB09}" presName="rootComposite" presStyleCnt="0"/>
      <dgm:spPr/>
    </dgm:pt>
    <dgm:pt modelId="{D6CB3678-12F0-4150-BBBB-40DF5E58F814}" type="pres">
      <dgm:prSet presAssocID="{9C7A2EB4-1E47-4749-82A2-25A47B48DB09}" presName="rootText" presStyleLbl="node2" presStyleIdx="1" presStyleCnt="10" custScaleY="145627">
        <dgm:presLayoutVars>
          <dgm:chPref val="3"/>
        </dgm:presLayoutVars>
      </dgm:prSet>
      <dgm:spPr/>
      <dgm:t>
        <a:bodyPr/>
        <a:lstStyle/>
        <a:p>
          <a:endParaRPr lang="zh-CN" altLang="en-US"/>
        </a:p>
      </dgm:t>
    </dgm:pt>
    <dgm:pt modelId="{75A88397-961A-4B42-9A5E-D00F5F630681}" type="pres">
      <dgm:prSet presAssocID="{9C7A2EB4-1E47-4749-82A2-25A47B48DB09}" presName="rootConnector" presStyleLbl="node2" presStyleIdx="1" presStyleCnt="10"/>
      <dgm:spPr/>
      <dgm:t>
        <a:bodyPr/>
        <a:lstStyle/>
        <a:p>
          <a:endParaRPr lang="en-PH"/>
        </a:p>
      </dgm:t>
    </dgm:pt>
    <dgm:pt modelId="{E0E86AF9-255F-4318-88D3-17C641DCA85D}" type="pres">
      <dgm:prSet presAssocID="{9C7A2EB4-1E47-4749-82A2-25A47B48DB09}" presName="hierChild4" presStyleCnt="0"/>
      <dgm:spPr/>
    </dgm:pt>
    <dgm:pt modelId="{D9F79B27-F4E4-4C94-93D0-585DD4E40304}" type="pres">
      <dgm:prSet presAssocID="{9C7A2EB4-1E47-4749-82A2-25A47B48DB09}" presName="hierChild5" presStyleCnt="0"/>
      <dgm:spPr/>
    </dgm:pt>
    <dgm:pt modelId="{EB4E2EA5-DC41-49B6-92EC-9444A33D103C}" type="pres">
      <dgm:prSet presAssocID="{01482A04-2A65-4977-804C-50A2A6164DAE}" presName="Name37" presStyleLbl="parChTrans1D2" presStyleIdx="2" presStyleCnt="10"/>
      <dgm:spPr/>
      <dgm:t>
        <a:bodyPr/>
        <a:lstStyle/>
        <a:p>
          <a:endParaRPr lang="en-PH"/>
        </a:p>
      </dgm:t>
    </dgm:pt>
    <dgm:pt modelId="{0096777E-70CC-4B2E-95D2-6FDA604A722C}" type="pres">
      <dgm:prSet presAssocID="{6BABF30F-8EA5-4782-ADC9-6BD519187990}" presName="hierRoot2" presStyleCnt="0">
        <dgm:presLayoutVars>
          <dgm:hierBranch val="init"/>
        </dgm:presLayoutVars>
      </dgm:prSet>
      <dgm:spPr/>
    </dgm:pt>
    <dgm:pt modelId="{E1D2C0F3-65F1-4BD5-B1B1-AEA25BAF5D67}" type="pres">
      <dgm:prSet presAssocID="{6BABF30F-8EA5-4782-ADC9-6BD519187990}" presName="rootComposite" presStyleCnt="0"/>
      <dgm:spPr/>
    </dgm:pt>
    <dgm:pt modelId="{0F29A4EB-F3CB-4497-8567-5D92AB2A0F02}" type="pres">
      <dgm:prSet presAssocID="{6BABF30F-8EA5-4782-ADC9-6BD519187990}" presName="rootText" presStyleLbl="node2" presStyleIdx="2" presStyleCnt="10" custScaleY="145627">
        <dgm:presLayoutVars>
          <dgm:chPref val="3"/>
        </dgm:presLayoutVars>
      </dgm:prSet>
      <dgm:spPr/>
      <dgm:t>
        <a:bodyPr/>
        <a:lstStyle/>
        <a:p>
          <a:endParaRPr lang="zh-CN" altLang="en-US"/>
        </a:p>
      </dgm:t>
    </dgm:pt>
    <dgm:pt modelId="{DF53A8AD-CB58-4298-AFE4-51FCC58DB21E}" type="pres">
      <dgm:prSet presAssocID="{6BABF30F-8EA5-4782-ADC9-6BD519187990}" presName="rootConnector" presStyleLbl="node2" presStyleIdx="2" presStyleCnt="10"/>
      <dgm:spPr/>
      <dgm:t>
        <a:bodyPr/>
        <a:lstStyle/>
        <a:p>
          <a:endParaRPr lang="en-PH"/>
        </a:p>
      </dgm:t>
    </dgm:pt>
    <dgm:pt modelId="{061F2785-D5B1-4D1C-B877-C97DA72BD650}" type="pres">
      <dgm:prSet presAssocID="{6BABF30F-8EA5-4782-ADC9-6BD519187990}" presName="hierChild4" presStyleCnt="0"/>
      <dgm:spPr/>
    </dgm:pt>
    <dgm:pt modelId="{8F5EE467-5166-41F0-AE99-C0D0C311F4E2}" type="pres">
      <dgm:prSet presAssocID="{6BABF30F-8EA5-4782-ADC9-6BD519187990}" presName="hierChild5" presStyleCnt="0"/>
      <dgm:spPr/>
    </dgm:pt>
    <dgm:pt modelId="{69A39147-4B9D-4E6D-91AF-99CEB41DFC03}" type="pres">
      <dgm:prSet presAssocID="{41741447-C92E-4DB7-A0DF-9A164D376912}" presName="Name37" presStyleLbl="parChTrans1D2" presStyleIdx="3" presStyleCnt="10"/>
      <dgm:spPr/>
      <dgm:t>
        <a:bodyPr/>
        <a:lstStyle/>
        <a:p>
          <a:endParaRPr lang="en-PH"/>
        </a:p>
      </dgm:t>
    </dgm:pt>
    <dgm:pt modelId="{CF7F399A-01DC-4F7B-A231-0052B84ABBB7}" type="pres">
      <dgm:prSet presAssocID="{E4C783A1-0384-47EB-995F-5E0793A2782E}" presName="hierRoot2" presStyleCnt="0">
        <dgm:presLayoutVars>
          <dgm:hierBranch val="init"/>
        </dgm:presLayoutVars>
      </dgm:prSet>
      <dgm:spPr/>
    </dgm:pt>
    <dgm:pt modelId="{7DBE8FCD-9C1A-467E-8BBA-99F83C8BA4EF}" type="pres">
      <dgm:prSet presAssocID="{E4C783A1-0384-47EB-995F-5E0793A2782E}" presName="rootComposite" presStyleCnt="0"/>
      <dgm:spPr/>
    </dgm:pt>
    <dgm:pt modelId="{090D20C5-3886-4268-B40A-9A9B98153875}" type="pres">
      <dgm:prSet presAssocID="{E4C783A1-0384-47EB-995F-5E0793A2782E}" presName="rootText" presStyleLbl="node2" presStyleIdx="3" presStyleCnt="10" custScaleY="145627" custLinFactNeighborX="4286" custLinFactNeighborY="726">
        <dgm:presLayoutVars>
          <dgm:chPref val="3"/>
        </dgm:presLayoutVars>
      </dgm:prSet>
      <dgm:spPr/>
      <dgm:t>
        <a:bodyPr/>
        <a:lstStyle/>
        <a:p>
          <a:endParaRPr lang="zh-CN" altLang="en-US"/>
        </a:p>
      </dgm:t>
    </dgm:pt>
    <dgm:pt modelId="{8D1B4B3E-0776-4CB4-9FE0-7ABB2A866499}" type="pres">
      <dgm:prSet presAssocID="{E4C783A1-0384-47EB-995F-5E0793A2782E}" presName="rootConnector" presStyleLbl="node2" presStyleIdx="3" presStyleCnt="10"/>
      <dgm:spPr/>
      <dgm:t>
        <a:bodyPr/>
        <a:lstStyle/>
        <a:p>
          <a:endParaRPr lang="en-PH"/>
        </a:p>
      </dgm:t>
    </dgm:pt>
    <dgm:pt modelId="{96B0F3A9-ECEC-4FF5-8555-9F3F3B064DA5}" type="pres">
      <dgm:prSet presAssocID="{E4C783A1-0384-47EB-995F-5E0793A2782E}" presName="hierChild4" presStyleCnt="0"/>
      <dgm:spPr/>
    </dgm:pt>
    <dgm:pt modelId="{0DB953FD-4376-4480-A809-1E6D42C618C8}" type="pres">
      <dgm:prSet presAssocID="{E4C783A1-0384-47EB-995F-5E0793A2782E}" presName="hierChild5" presStyleCnt="0"/>
      <dgm:spPr/>
    </dgm:pt>
    <dgm:pt modelId="{20EC97FE-1EB4-4B1B-82C7-BC0477478B34}" type="pres">
      <dgm:prSet presAssocID="{6700B55A-61B7-4428-8687-14B63C926BD3}" presName="Name37" presStyleLbl="parChTrans1D2" presStyleIdx="4" presStyleCnt="10"/>
      <dgm:spPr/>
      <dgm:t>
        <a:bodyPr/>
        <a:lstStyle/>
        <a:p>
          <a:endParaRPr lang="en-PH"/>
        </a:p>
      </dgm:t>
    </dgm:pt>
    <dgm:pt modelId="{8C99C9F1-4B7D-46CB-885D-84342EEC929D}" type="pres">
      <dgm:prSet presAssocID="{4C761916-F8EA-43FC-AA6D-AC049DE7BD3E}" presName="hierRoot2" presStyleCnt="0">
        <dgm:presLayoutVars>
          <dgm:hierBranch val="init"/>
        </dgm:presLayoutVars>
      </dgm:prSet>
      <dgm:spPr/>
    </dgm:pt>
    <dgm:pt modelId="{CC777168-A4EE-4B76-89BA-776634456303}" type="pres">
      <dgm:prSet presAssocID="{4C761916-F8EA-43FC-AA6D-AC049DE7BD3E}" presName="rootComposite" presStyleCnt="0"/>
      <dgm:spPr/>
    </dgm:pt>
    <dgm:pt modelId="{AF4E9518-6D46-4D92-AB51-0F504BD5C0D1}" type="pres">
      <dgm:prSet presAssocID="{4C761916-F8EA-43FC-AA6D-AC049DE7BD3E}" presName="rootText" presStyleLbl="node2" presStyleIdx="4" presStyleCnt="10" custScaleY="145627">
        <dgm:presLayoutVars>
          <dgm:chPref val="3"/>
        </dgm:presLayoutVars>
      </dgm:prSet>
      <dgm:spPr/>
      <dgm:t>
        <a:bodyPr/>
        <a:lstStyle/>
        <a:p>
          <a:endParaRPr lang="zh-CN" altLang="en-US"/>
        </a:p>
      </dgm:t>
    </dgm:pt>
    <dgm:pt modelId="{9521913C-D05D-4EF8-9353-D70311EA9148}" type="pres">
      <dgm:prSet presAssocID="{4C761916-F8EA-43FC-AA6D-AC049DE7BD3E}" presName="rootConnector" presStyleLbl="node2" presStyleIdx="4" presStyleCnt="10"/>
      <dgm:spPr/>
      <dgm:t>
        <a:bodyPr/>
        <a:lstStyle/>
        <a:p>
          <a:endParaRPr lang="en-PH"/>
        </a:p>
      </dgm:t>
    </dgm:pt>
    <dgm:pt modelId="{439F4542-4A1D-4178-8D79-63C811A362F6}" type="pres">
      <dgm:prSet presAssocID="{4C761916-F8EA-43FC-AA6D-AC049DE7BD3E}" presName="hierChild4" presStyleCnt="0"/>
      <dgm:spPr/>
    </dgm:pt>
    <dgm:pt modelId="{6D6C51E5-7DF4-4485-B239-34B1C43A536C}" type="pres">
      <dgm:prSet presAssocID="{4C761916-F8EA-43FC-AA6D-AC049DE7BD3E}" presName="hierChild5" presStyleCnt="0"/>
      <dgm:spPr/>
    </dgm:pt>
    <dgm:pt modelId="{97475308-DB8E-4BFA-A7DE-7CEEA5780777}" type="pres">
      <dgm:prSet presAssocID="{08ACFFDC-1497-4DCA-A7DC-4313FB2F4647}" presName="Name37" presStyleLbl="parChTrans1D2" presStyleIdx="5" presStyleCnt="10"/>
      <dgm:spPr/>
      <dgm:t>
        <a:bodyPr/>
        <a:lstStyle/>
        <a:p>
          <a:endParaRPr lang="en-PH"/>
        </a:p>
      </dgm:t>
    </dgm:pt>
    <dgm:pt modelId="{7BCE0867-47F7-424C-BD69-70F431BB1D5D}" type="pres">
      <dgm:prSet presAssocID="{697E670F-1BD5-4C68-ADE9-25E24C34C074}" presName="hierRoot2" presStyleCnt="0">
        <dgm:presLayoutVars>
          <dgm:hierBranch val="init"/>
        </dgm:presLayoutVars>
      </dgm:prSet>
      <dgm:spPr/>
    </dgm:pt>
    <dgm:pt modelId="{9966A959-7A5B-4F4A-865E-C5F020E17C39}" type="pres">
      <dgm:prSet presAssocID="{697E670F-1BD5-4C68-ADE9-25E24C34C074}" presName="rootComposite" presStyleCnt="0"/>
      <dgm:spPr/>
    </dgm:pt>
    <dgm:pt modelId="{4BA2AD23-ACE8-49D3-AFA2-A3D227A8C50F}" type="pres">
      <dgm:prSet presAssocID="{697E670F-1BD5-4C68-ADE9-25E24C34C074}" presName="rootText" presStyleLbl="node2" presStyleIdx="5" presStyleCnt="10" custScaleY="145627">
        <dgm:presLayoutVars>
          <dgm:chPref val="3"/>
        </dgm:presLayoutVars>
      </dgm:prSet>
      <dgm:spPr/>
      <dgm:t>
        <a:bodyPr/>
        <a:lstStyle/>
        <a:p>
          <a:endParaRPr lang="en-PH"/>
        </a:p>
      </dgm:t>
    </dgm:pt>
    <dgm:pt modelId="{A903C9C5-C836-4932-B558-15BF8B96359A}" type="pres">
      <dgm:prSet presAssocID="{697E670F-1BD5-4C68-ADE9-25E24C34C074}" presName="rootConnector" presStyleLbl="node2" presStyleIdx="5" presStyleCnt="10"/>
      <dgm:spPr/>
      <dgm:t>
        <a:bodyPr/>
        <a:lstStyle/>
        <a:p>
          <a:endParaRPr lang="en-PH"/>
        </a:p>
      </dgm:t>
    </dgm:pt>
    <dgm:pt modelId="{7301888A-0E91-48E3-A5E6-E342D779AA1B}" type="pres">
      <dgm:prSet presAssocID="{697E670F-1BD5-4C68-ADE9-25E24C34C074}" presName="hierChild4" presStyleCnt="0"/>
      <dgm:spPr/>
    </dgm:pt>
    <dgm:pt modelId="{4626CFBD-0BE2-4679-B0EA-B38E3BAB7D7B}" type="pres">
      <dgm:prSet presAssocID="{697E670F-1BD5-4C68-ADE9-25E24C34C074}" presName="hierChild5" presStyleCnt="0"/>
      <dgm:spPr/>
    </dgm:pt>
    <dgm:pt modelId="{2F6B4ADB-BC74-42E3-8338-5B1035A7F212}" type="pres">
      <dgm:prSet presAssocID="{45B52892-536E-4E94-BDEC-9D6BF87AEDC9}" presName="Name37" presStyleLbl="parChTrans1D2" presStyleIdx="6" presStyleCnt="10"/>
      <dgm:spPr/>
      <dgm:t>
        <a:bodyPr/>
        <a:lstStyle/>
        <a:p>
          <a:endParaRPr lang="en-PH"/>
        </a:p>
      </dgm:t>
    </dgm:pt>
    <dgm:pt modelId="{684490D7-67E0-41C8-9E5C-8D41A7A32FD7}" type="pres">
      <dgm:prSet presAssocID="{3A91667B-7F11-4426-AC22-5294BCF6AD1B}" presName="hierRoot2" presStyleCnt="0">
        <dgm:presLayoutVars>
          <dgm:hierBranch val="init"/>
        </dgm:presLayoutVars>
      </dgm:prSet>
      <dgm:spPr/>
    </dgm:pt>
    <dgm:pt modelId="{5EFFCEB4-08ED-46C6-BCDA-1B36FB17BC95}" type="pres">
      <dgm:prSet presAssocID="{3A91667B-7F11-4426-AC22-5294BCF6AD1B}" presName="rootComposite" presStyleCnt="0"/>
      <dgm:spPr/>
    </dgm:pt>
    <dgm:pt modelId="{5B1AC135-BA54-4218-B778-D81DFC182211}" type="pres">
      <dgm:prSet presAssocID="{3A91667B-7F11-4426-AC22-5294BCF6AD1B}" presName="rootText" presStyleLbl="node2" presStyleIdx="6" presStyleCnt="10" custScaleY="145627" custLinFactNeighborX="772" custLinFactNeighborY="398">
        <dgm:presLayoutVars>
          <dgm:chPref val="3"/>
        </dgm:presLayoutVars>
      </dgm:prSet>
      <dgm:spPr/>
      <dgm:t>
        <a:bodyPr/>
        <a:lstStyle/>
        <a:p>
          <a:endParaRPr lang="zh-CN" altLang="en-US"/>
        </a:p>
      </dgm:t>
    </dgm:pt>
    <dgm:pt modelId="{6ED95DBB-02CB-43AC-B76A-D7E3B6333327}" type="pres">
      <dgm:prSet presAssocID="{3A91667B-7F11-4426-AC22-5294BCF6AD1B}" presName="rootConnector" presStyleLbl="node2" presStyleIdx="6" presStyleCnt="10"/>
      <dgm:spPr/>
      <dgm:t>
        <a:bodyPr/>
        <a:lstStyle/>
        <a:p>
          <a:endParaRPr lang="en-PH"/>
        </a:p>
      </dgm:t>
    </dgm:pt>
    <dgm:pt modelId="{8C33B565-D364-434A-AB13-7D5C4C295267}" type="pres">
      <dgm:prSet presAssocID="{3A91667B-7F11-4426-AC22-5294BCF6AD1B}" presName="hierChild4" presStyleCnt="0"/>
      <dgm:spPr/>
    </dgm:pt>
    <dgm:pt modelId="{3FAB7FFF-B238-4876-B950-F382B66214ED}" type="pres">
      <dgm:prSet presAssocID="{3A91667B-7F11-4426-AC22-5294BCF6AD1B}" presName="hierChild5" presStyleCnt="0"/>
      <dgm:spPr/>
    </dgm:pt>
    <dgm:pt modelId="{FF42AB00-5A95-431E-B5EA-28577ACA288A}" type="pres">
      <dgm:prSet presAssocID="{A1629ED4-C936-4B85-A88D-DFE35B559BC6}" presName="Name37" presStyleLbl="parChTrans1D2" presStyleIdx="7" presStyleCnt="10"/>
      <dgm:spPr/>
      <dgm:t>
        <a:bodyPr/>
        <a:lstStyle/>
        <a:p>
          <a:endParaRPr lang="en-PH"/>
        </a:p>
      </dgm:t>
    </dgm:pt>
    <dgm:pt modelId="{11A6CE90-A303-419F-87DF-E6B93BF2B6B3}" type="pres">
      <dgm:prSet presAssocID="{20408BF5-436B-42E0-9103-7037F4679E21}" presName="hierRoot2" presStyleCnt="0">
        <dgm:presLayoutVars>
          <dgm:hierBranch val="init"/>
        </dgm:presLayoutVars>
      </dgm:prSet>
      <dgm:spPr/>
    </dgm:pt>
    <dgm:pt modelId="{48BC8CD9-0B84-47DC-BEA7-39D4591558B4}" type="pres">
      <dgm:prSet presAssocID="{20408BF5-436B-42E0-9103-7037F4679E21}" presName="rootComposite" presStyleCnt="0"/>
      <dgm:spPr/>
    </dgm:pt>
    <dgm:pt modelId="{DE591EA3-9242-4102-915D-701A82BDAD8D}" type="pres">
      <dgm:prSet presAssocID="{20408BF5-436B-42E0-9103-7037F4679E21}" presName="rootText" presStyleLbl="node2" presStyleIdx="7" presStyleCnt="10" custScaleY="145627">
        <dgm:presLayoutVars>
          <dgm:chPref val="3"/>
        </dgm:presLayoutVars>
      </dgm:prSet>
      <dgm:spPr/>
      <dgm:t>
        <a:bodyPr/>
        <a:lstStyle/>
        <a:p>
          <a:endParaRPr lang="zh-CN" altLang="en-US"/>
        </a:p>
      </dgm:t>
    </dgm:pt>
    <dgm:pt modelId="{EE6F40E9-43FC-4AA5-89FE-7EC18BD69D5B}" type="pres">
      <dgm:prSet presAssocID="{20408BF5-436B-42E0-9103-7037F4679E21}" presName="rootConnector" presStyleLbl="node2" presStyleIdx="7" presStyleCnt="10"/>
      <dgm:spPr/>
      <dgm:t>
        <a:bodyPr/>
        <a:lstStyle/>
        <a:p>
          <a:endParaRPr lang="en-PH"/>
        </a:p>
      </dgm:t>
    </dgm:pt>
    <dgm:pt modelId="{4586C9DE-B492-4BCB-88E8-218D594DE277}" type="pres">
      <dgm:prSet presAssocID="{20408BF5-436B-42E0-9103-7037F4679E21}" presName="hierChild4" presStyleCnt="0"/>
      <dgm:spPr/>
    </dgm:pt>
    <dgm:pt modelId="{DA5DA7D1-D164-4179-AFDD-C99EB1321517}" type="pres">
      <dgm:prSet presAssocID="{20408BF5-436B-42E0-9103-7037F4679E21}" presName="hierChild5" presStyleCnt="0"/>
      <dgm:spPr/>
    </dgm:pt>
    <dgm:pt modelId="{C39E2FFB-B3B1-4584-8F92-739291F779C0}" type="pres">
      <dgm:prSet presAssocID="{7D2905AB-72AC-463A-9BE5-C00D21E562D6}" presName="Name37" presStyleLbl="parChTrans1D2" presStyleIdx="8" presStyleCnt="10"/>
      <dgm:spPr/>
      <dgm:t>
        <a:bodyPr/>
        <a:lstStyle/>
        <a:p>
          <a:endParaRPr lang="en-PH"/>
        </a:p>
      </dgm:t>
    </dgm:pt>
    <dgm:pt modelId="{AAF833FE-447C-4985-BBCF-FFDC3E824BA5}" type="pres">
      <dgm:prSet presAssocID="{365873B2-B164-45AF-8555-BEC9869AFF0B}" presName="hierRoot2" presStyleCnt="0">
        <dgm:presLayoutVars>
          <dgm:hierBranch val="init"/>
        </dgm:presLayoutVars>
      </dgm:prSet>
      <dgm:spPr/>
    </dgm:pt>
    <dgm:pt modelId="{BEA81B54-5F28-4B29-9434-2F7E9D9242EB}" type="pres">
      <dgm:prSet presAssocID="{365873B2-B164-45AF-8555-BEC9869AFF0B}" presName="rootComposite" presStyleCnt="0"/>
      <dgm:spPr/>
    </dgm:pt>
    <dgm:pt modelId="{5D264BE8-39C0-4054-B557-62D198F19E0C}" type="pres">
      <dgm:prSet presAssocID="{365873B2-B164-45AF-8555-BEC9869AFF0B}" presName="rootText" presStyleLbl="node2" presStyleIdx="8" presStyleCnt="10" custScaleY="145627">
        <dgm:presLayoutVars>
          <dgm:chPref val="3"/>
        </dgm:presLayoutVars>
      </dgm:prSet>
      <dgm:spPr/>
      <dgm:t>
        <a:bodyPr/>
        <a:lstStyle/>
        <a:p>
          <a:endParaRPr lang="zh-CN" altLang="en-US"/>
        </a:p>
      </dgm:t>
    </dgm:pt>
    <dgm:pt modelId="{A5D1CD6D-4E83-491E-8B0C-2F7B90D1B27F}" type="pres">
      <dgm:prSet presAssocID="{365873B2-B164-45AF-8555-BEC9869AFF0B}" presName="rootConnector" presStyleLbl="node2" presStyleIdx="8" presStyleCnt="10"/>
      <dgm:spPr/>
      <dgm:t>
        <a:bodyPr/>
        <a:lstStyle/>
        <a:p>
          <a:endParaRPr lang="en-PH"/>
        </a:p>
      </dgm:t>
    </dgm:pt>
    <dgm:pt modelId="{FCFEE8E4-771C-42C2-884D-103B952BA4E3}" type="pres">
      <dgm:prSet presAssocID="{365873B2-B164-45AF-8555-BEC9869AFF0B}" presName="hierChild4" presStyleCnt="0"/>
      <dgm:spPr/>
    </dgm:pt>
    <dgm:pt modelId="{8DAD42FE-F9F9-4744-9767-882E24DEA184}" type="pres">
      <dgm:prSet presAssocID="{365873B2-B164-45AF-8555-BEC9869AFF0B}" presName="hierChild5" presStyleCnt="0"/>
      <dgm:spPr/>
    </dgm:pt>
    <dgm:pt modelId="{90B07B93-E157-417D-96E7-6DBE6002AB0C}" type="pres">
      <dgm:prSet presAssocID="{096DE6B4-923E-484C-98A1-77B2BF080739}" presName="Name37" presStyleLbl="parChTrans1D2" presStyleIdx="9" presStyleCnt="10"/>
      <dgm:spPr/>
      <dgm:t>
        <a:bodyPr/>
        <a:lstStyle/>
        <a:p>
          <a:endParaRPr lang="en-PH"/>
        </a:p>
      </dgm:t>
    </dgm:pt>
    <dgm:pt modelId="{3437F98A-C396-4A4D-8E23-4C298F43F13B}" type="pres">
      <dgm:prSet presAssocID="{24D15582-7F8C-4B9D-BB17-BD4EEC26942F}" presName="hierRoot2" presStyleCnt="0">
        <dgm:presLayoutVars>
          <dgm:hierBranch val="init"/>
        </dgm:presLayoutVars>
      </dgm:prSet>
      <dgm:spPr/>
    </dgm:pt>
    <dgm:pt modelId="{6FDFC61F-9414-4F24-A914-48AB23F93BEC}" type="pres">
      <dgm:prSet presAssocID="{24D15582-7F8C-4B9D-BB17-BD4EEC26942F}" presName="rootComposite" presStyleCnt="0"/>
      <dgm:spPr/>
    </dgm:pt>
    <dgm:pt modelId="{21EE46BD-BE6C-42C3-8AA4-789E71ED1365}" type="pres">
      <dgm:prSet presAssocID="{24D15582-7F8C-4B9D-BB17-BD4EEC26942F}" presName="rootText" presStyleLbl="node2" presStyleIdx="9" presStyleCnt="10" custScaleY="145627">
        <dgm:presLayoutVars>
          <dgm:chPref val="3"/>
        </dgm:presLayoutVars>
      </dgm:prSet>
      <dgm:spPr/>
      <dgm:t>
        <a:bodyPr/>
        <a:lstStyle/>
        <a:p>
          <a:endParaRPr lang="zh-CN" altLang="en-US"/>
        </a:p>
      </dgm:t>
    </dgm:pt>
    <dgm:pt modelId="{E93B9358-6D5C-4331-B412-412C8BF5E824}" type="pres">
      <dgm:prSet presAssocID="{24D15582-7F8C-4B9D-BB17-BD4EEC26942F}" presName="rootConnector" presStyleLbl="node2" presStyleIdx="9" presStyleCnt="10"/>
      <dgm:spPr/>
      <dgm:t>
        <a:bodyPr/>
        <a:lstStyle/>
        <a:p>
          <a:endParaRPr lang="en-PH"/>
        </a:p>
      </dgm:t>
    </dgm:pt>
    <dgm:pt modelId="{6F4185C8-1209-4458-AE59-B667A3120B9E}" type="pres">
      <dgm:prSet presAssocID="{24D15582-7F8C-4B9D-BB17-BD4EEC26942F}" presName="hierChild4" presStyleCnt="0"/>
      <dgm:spPr/>
    </dgm:pt>
    <dgm:pt modelId="{87B81D33-FE9A-4618-9A60-F19D8AFE11C6}" type="pres">
      <dgm:prSet presAssocID="{24D15582-7F8C-4B9D-BB17-BD4EEC26942F}" presName="hierChild5" presStyleCnt="0"/>
      <dgm:spPr/>
    </dgm:pt>
    <dgm:pt modelId="{7B8C6A4E-CD15-47A9-B0F8-2DF42E9F2D44}" type="pres">
      <dgm:prSet presAssocID="{08AF5B2E-C981-4948-9B1E-5C2595D66C9F}" presName="hierChild3" presStyleCnt="0"/>
      <dgm:spPr/>
    </dgm:pt>
  </dgm:ptLst>
  <dgm:cxnLst>
    <dgm:cxn modelId="{D73D08F5-FA95-4DC9-8210-64AD743957D4}" type="presOf" srcId="{3A91667B-7F11-4426-AC22-5294BCF6AD1B}" destId="{6ED95DBB-02CB-43AC-B76A-D7E3B6333327}" srcOrd="1" destOrd="0" presId="urn:microsoft.com/office/officeart/2005/8/layout/orgChart1"/>
    <dgm:cxn modelId="{6B6D86ED-83F2-45B2-A168-34E292CF6918}" type="presOf" srcId="{365873B2-B164-45AF-8555-BEC9869AFF0B}" destId="{5D264BE8-39C0-4054-B557-62D198F19E0C}" srcOrd="0" destOrd="0" presId="urn:microsoft.com/office/officeart/2005/8/layout/orgChart1"/>
    <dgm:cxn modelId="{485D72D6-FD66-4253-AF81-82FFD8E15FC0}" type="presOf" srcId="{697E670F-1BD5-4C68-ADE9-25E24C34C074}" destId="{A903C9C5-C836-4932-B558-15BF8B96359A}" srcOrd="1" destOrd="0" presId="urn:microsoft.com/office/officeart/2005/8/layout/orgChart1"/>
    <dgm:cxn modelId="{EA6E3BB0-1CCF-44C8-B488-0D465FA3C2E2}" type="presOf" srcId="{6BABF30F-8EA5-4782-ADC9-6BD519187990}" destId="{0F29A4EB-F3CB-4497-8567-5D92AB2A0F02}" srcOrd="0" destOrd="0" presId="urn:microsoft.com/office/officeart/2005/8/layout/orgChart1"/>
    <dgm:cxn modelId="{AFC13E9C-3CF8-4AAE-B7D4-260767605574}" type="presOf" srcId="{20408BF5-436B-42E0-9103-7037F4679E21}" destId="{EE6F40E9-43FC-4AA5-89FE-7EC18BD69D5B}" srcOrd="1" destOrd="0" presId="urn:microsoft.com/office/officeart/2005/8/layout/orgChart1"/>
    <dgm:cxn modelId="{2B7CA3C6-3162-42C8-8A0D-4B7261DE37C0}" type="presOf" srcId="{7D2905AB-72AC-463A-9BE5-C00D21E562D6}" destId="{C39E2FFB-B3B1-4584-8F92-739291F779C0}" srcOrd="0" destOrd="0" presId="urn:microsoft.com/office/officeart/2005/8/layout/orgChart1"/>
    <dgm:cxn modelId="{1253B779-0CE4-4CCB-8EF2-B7B70FD9096F}" type="presOf" srcId="{6BABF30F-8EA5-4782-ADC9-6BD519187990}" destId="{DF53A8AD-CB58-4298-AFE4-51FCC58DB21E}" srcOrd="1" destOrd="0" presId="urn:microsoft.com/office/officeart/2005/8/layout/orgChart1"/>
    <dgm:cxn modelId="{5ADED2A0-50F7-41FE-8D63-90E9583E8886}" type="presOf" srcId="{5E74E398-E6CB-4F38-8DE6-4A91D6C345C5}" destId="{7D53E9B3-01FD-4608-81A7-0C8F9301891E}" srcOrd="0" destOrd="0" presId="urn:microsoft.com/office/officeart/2005/8/layout/orgChart1"/>
    <dgm:cxn modelId="{B7667E6E-F11C-4295-8B11-1C829AB6B4FB}" type="presOf" srcId="{E4C783A1-0384-47EB-995F-5E0793A2782E}" destId="{8D1B4B3E-0776-4CB4-9FE0-7ABB2A866499}" srcOrd="1" destOrd="0" presId="urn:microsoft.com/office/officeart/2005/8/layout/orgChart1"/>
    <dgm:cxn modelId="{D722105F-18A3-4722-B3F2-8DC533B382B5}" type="presOf" srcId="{A1629ED4-C936-4B85-A88D-DFE35B559BC6}" destId="{FF42AB00-5A95-431E-B5EA-28577ACA288A}" srcOrd="0" destOrd="0" presId="urn:microsoft.com/office/officeart/2005/8/layout/orgChart1"/>
    <dgm:cxn modelId="{59E7F470-D3BB-43BC-80AC-247D5B2D7C1E}" type="presOf" srcId="{5E74E398-E6CB-4F38-8DE6-4A91D6C345C5}" destId="{9DEFCD6A-9070-46B2-807E-D5C35AF4714D}" srcOrd="1" destOrd="0" presId="urn:microsoft.com/office/officeart/2005/8/layout/orgChart1"/>
    <dgm:cxn modelId="{8BD343EC-F6E5-464F-B2A6-25BF86C22FCB}" srcId="{08AF5B2E-C981-4948-9B1E-5C2595D66C9F}" destId="{20408BF5-436B-42E0-9103-7037F4679E21}" srcOrd="7" destOrd="0" parTransId="{A1629ED4-C936-4B85-A88D-DFE35B559BC6}" sibTransId="{1444A01C-9ADF-402E-8BFA-D661A33EE7E7}"/>
    <dgm:cxn modelId="{7EC93A9F-8DCD-4AAF-A361-90957C6153AC}" type="presOf" srcId="{9C7A2EB4-1E47-4749-82A2-25A47B48DB09}" destId="{D6CB3678-12F0-4150-BBBB-40DF5E58F814}" srcOrd="0" destOrd="0" presId="urn:microsoft.com/office/officeart/2005/8/layout/orgChart1"/>
    <dgm:cxn modelId="{F78640E9-06B7-492E-AAA5-D887EF9C77F5}" type="presOf" srcId="{08AF5B2E-C981-4948-9B1E-5C2595D66C9F}" destId="{22174573-A31B-4A80-8986-2BBF0500188F}" srcOrd="0" destOrd="0" presId="urn:microsoft.com/office/officeart/2005/8/layout/orgChart1"/>
    <dgm:cxn modelId="{187C1D18-CEDF-4805-A07E-4358F982D599}" srcId="{08AF5B2E-C981-4948-9B1E-5C2595D66C9F}" destId="{3A91667B-7F11-4426-AC22-5294BCF6AD1B}" srcOrd="6" destOrd="0" parTransId="{45B52892-536E-4E94-BDEC-9D6BF87AEDC9}" sibTransId="{1BCFE499-A07B-4E9C-83D7-745B417FA5B3}"/>
    <dgm:cxn modelId="{545DD6EA-C148-4784-9254-D613972DB5D3}" type="presOf" srcId="{3A03FE76-321C-461E-885A-12F66FA520AD}" destId="{EB1E3E64-D71F-400F-8E2D-BB54DF1CA461}" srcOrd="0" destOrd="0" presId="urn:microsoft.com/office/officeart/2005/8/layout/orgChart1"/>
    <dgm:cxn modelId="{3A1706C4-E328-48FE-8F3B-3376BFDA5233}" type="presOf" srcId="{3A91667B-7F11-4426-AC22-5294BCF6AD1B}" destId="{5B1AC135-BA54-4218-B778-D81DFC182211}" srcOrd="0" destOrd="0" presId="urn:microsoft.com/office/officeart/2005/8/layout/orgChart1"/>
    <dgm:cxn modelId="{5E5426B3-0B5F-44F1-A541-BCEDD6293700}" type="presOf" srcId="{697E670F-1BD5-4C68-ADE9-25E24C34C074}" destId="{4BA2AD23-ACE8-49D3-AFA2-A3D227A8C50F}" srcOrd="0" destOrd="0" presId="urn:microsoft.com/office/officeart/2005/8/layout/orgChart1"/>
    <dgm:cxn modelId="{ABBA31AC-02EE-4C5B-9023-BCA1641E4A47}" srcId="{08AF5B2E-C981-4948-9B1E-5C2595D66C9F}" destId="{697E670F-1BD5-4C68-ADE9-25E24C34C074}" srcOrd="5" destOrd="0" parTransId="{08ACFFDC-1497-4DCA-A7DC-4313FB2F4647}" sibTransId="{9DEEBD3D-F94C-456B-B22A-BE0C8E10238A}"/>
    <dgm:cxn modelId="{883075D1-AC18-4921-A44D-F9939F008381}" type="presOf" srcId="{24D15582-7F8C-4B9D-BB17-BD4EEC26942F}" destId="{21EE46BD-BE6C-42C3-8AA4-789E71ED1365}" srcOrd="0" destOrd="0" presId="urn:microsoft.com/office/officeart/2005/8/layout/orgChart1"/>
    <dgm:cxn modelId="{E413856A-7A9C-4529-B6EB-BF750A48DC1E}" type="presOf" srcId="{24D15582-7F8C-4B9D-BB17-BD4EEC26942F}" destId="{E93B9358-6D5C-4331-B412-412C8BF5E824}" srcOrd="1" destOrd="0" presId="urn:microsoft.com/office/officeart/2005/8/layout/orgChart1"/>
    <dgm:cxn modelId="{CCFB3AB4-5D88-4BE9-89F3-55941D8BE989}" type="presOf" srcId="{20408BF5-436B-42E0-9103-7037F4679E21}" destId="{DE591EA3-9242-4102-915D-701A82BDAD8D}" srcOrd="0" destOrd="0" presId="urn:microsoft.com/office/officeart/2005/8/layout/orgChart1"/>
    <dgm:cxn modelId="{78D7F092-EE43-4907-BB5A-578BE2B1AA5C}" srcId="{08AF5B2E-C981-4948-9B1E-5C2595D66C9F}" destId="{24D15582-7F8C-4B9D-BB17-BD4EEC26942F}" srcOrd="9" destOrd="0" parTransId="{096DE6B4-923E-484C-98A1-77B2BF080739}" sibTransId="{06E04C83-39E4-43C1-AAD0-AC86C2587462}"/>
    <dgm:cxn modelId="{B51FD8C1-EA87-40B1-9CCA-55830213F04C}" type="presOf" srcId="{096DE6B4-923E-484C-98A1-77B2BF080739}" destId="{90B07B93-E157-417D-96E7-6DBE6002AB0C}" srcOrd="0" destOrd="0" presId="urn:microsoft.com/office/officeart/2005/8/layout/orgChart1"/>
    <dgm:cxn modelId="{32CBA562-4B3A-4E1E-B815-0F42AA91A257}" type="presOf" srcId="{F6BA73FB-13A3-4A19-8C01-7E7FCC3B941C}" destId="{37904922-9199-4316-B60E-CA66A134F7A2}" srcOrd="0" destOrd="0" presId="urn:microsoft.com/office/officeart/2005/8/layout/orgChart1"/>
    <dgm:cxn modelId="{FD0DD70F-6777-470D-9F0B-D70C98E5C7B1}" type="presOf" srcId="{2727AE56-2A1C-4181-BCB4-E7517197DEF3}" destId="{3C84553A-7984-4257-9FBB-F09E50FAFA55}" srcOrd="0" destOrd="0" presId="urn:microsoft.com/office/officeart/2005/8/layout/orgChart1"/>
    <dgm:cxn modelId="{955676BB-E19F-40D9-BC83-4D96C86A322E}" type="presOf" srcId="{6700B55A-61B7-4428-8687-14B63C926BD3}" destId="{20EC97FE-1EB4-4B1B-82C7-BC0477478B34}" srcOrd="0" destOrd="0" presId="urn:microsoft.com/office/officeart/2005/8/layout/orgChart1"/>
    <dgm:cxn modelId="{D0DB1F8E-3638-4885-81AA-A1A219E923F4}" type="presOf" srcId="{9C7A2EB4-1E47-4749-82A2-25A47B48DB09}" destId="{75A88397-961A-4B42-9A5E-D00F5F630681}" srcOrd="1" destOrd="0" presId="urn:microsoft.com/office/officeart/2005/8/layout/orgChart1"/>
    <dgm:cxn modelId="{740062B8-FF18-475C-B846-0158E76118D4}" srcId="{08AF5B2E-C981-4948-9B1E-5C2595D66C9F}" destId="{9C7A2EB4-1E47-4749-82A2-25A47B48DB09}" srcOrd="1" destOrd="0" parTransId="{F6BA73FB-13A3-4A19-8C01-7E7FCC3B941C}" sibTransId="{9AFE0FF6-5C6A-42D1-8EDE-6A12A4AA8C31}"/>
    <dgm:cxn modelId="{1EEE4C96-82E7-4808-90D6-9FDDEBACE4B2}" srcId="{08AF5B2E-C981-4948-9B1E-5C2595D66C9F}" destId="{6BABF30F-8EA5-4782-ADC9-6BD519187990}" srcOrd="2" destOrd="0" parTransId="{01482A04-2A65-4977-804C-50A2A6164DAE}" sibTransId="{30A45315-8F0C-444B-8120-BE87FB690C48}"/>
    <dgm:cxn modelId="{859FBD24-CF4E-438E-BA28-65F2E1A72020}" type="presOf" srcId="{08AF5B2E-C981-4948-9B1E-5C2595D66C9F}" destId="{D9A40D69-BF77-4394-9529-7050901870FE}" srcOrd="1" destOrd="0" presId="urn:microsoft.com/office/officeart/2005/8/layout/orgChart1"/>
    <dgm:cxn modelId="{5287A228-ADBE-40B4-89AD-B339A2A07F20}" type="presOf" srcId="{4C761916-F8EA-43FC-AA6D-AC049DE7BD3E}" destId="{AF4E9518-6D46-4D92-AB51-0F504BD5C0D1}" srcOrd="0" destOrd="0" presId="urn:microsoft.com/office/officeart/2005/8/layout/orgChart1"/>
    <dgm:cxn modelId="{0C5C9B0B-BC29-43BC-9AA3-C51BBE091C90}" type="presOf" srcId="{08ACFFDC-1497-4DCA-A7DC-4313FB2F4647}" destId="{97475308-DB8E-4BFA-A7DE-7CEEA5780777}" srcOrd="0" destOrd="0" presId="urn:microsoft.com/office/officeart/2005/8/layout/orgChart1"/>
    <dgm:cxn modelId="{5D318CD8-A650-4ABF-AAB0-F880B97683CB}" srcId="{08AF5B2E-C981-4948-9B1E-5C2595D66C9F}" destId="{5E74E398-E6CB-4F38-8DE6-4A91D6C345C5}" srcOrd="0" destOrd="0" parTransId="{3A03FE76-321C-461E-885A-12F66FA520AD}" sibTransId="{3F990ABD-8983-430A-9378-E4FA08700FB0}"/>
    <dgm:cxn modelId="{FE96129E-3F9A-4BB9-9641-DC9CA689A437}" type="presOf" srcId="{E4C783A1-0384-47EB-995F-5E0793A2782E}" destId="{090D20C5-3886-4268-B40A-9A9B98153875}" srcOrd="0" destOrd="0" presId="urn:microsoft.com/office/officeart/2005/8/layout/orgChart1"/>
    <dgm:cxn modelId="{50E05EC0-5B4B-4724-8A20-FB9938F714A9}" srcId="{08AF5B2E-C981-4948-9B1E-5C2595D66C9F}" destId="{E4C783A1-0384-47EB-995F-5E0793A2782E}" srcOrd="3" destOrd="0" parTransId="{41741447-C92E-4DB7-A0DF-9A164D376912}" sibTransId="{B5BAB835-6774-448D-B650-4EB815704528}"/>
    <dgm:cxn modelId="{F483C73E-68E4-4908-B02A-FF626CF6CD27}" type="presOf" srcId="{365873B2-B164-45AF-8555-BEC9869AFF0B}" destId="{A5D1CD6D-4E83-491E-8B0C-2F7B90D1B27F}" srcOrd="1" destOrd="0" presId="urn:microsoft.com/office/officeart/2005/8/layout/orgChart1"/>
    <dgm:cxn modelId="{FBBCCB17-180C-4C0A-AA26-3C00D3AB3187}" type="presOf" srcId="{45B52892-536E-4E94-BDEC-9D6BF87AEDC9}" destId="{2F6B4ADB-BC74-42E3-8338-5B1035A7F212}" srcOrd="0" destOrd="0" presId="urn:microsoft.com/office/officeart/2005/8/layout/orgChart1"/>
    <dgm:cxn modelId="{E7763C36-6020-4CCC-9169-CBD8B05DEE15}" type="presOf" srcId="{01482A04-2A65-4977-804C-50A2A6164DAE}" destId="{EB4E2EA5-DC41-49B6-92EC-9444A33D103C}" srcOrd="0" destOrd="0" presId="urn:microsoft.com/office/officeart/2005/8/layout/orgChart1"/>
    <dgm:cxn modelId="{EA61B23E-3382-4303-ADD1-D42B1FD22A9C}" srcId="{2727AE56-2A1C-4181-BCB4-E7517197DEF3}" destId="{08AF5B2E-C981-4948-9B1E-5C2595D66C9F}" srcOrd="0" destOrd="0" parTransId="{8B061DD5-4D08-4E69-A936-8E375C399B43}" sibTransId="{803E617A-21FA-4A95-A801-B518AA7F70E7}"/>
    <dgm:cxn modelId="{330E1FBE-9FB1-4433-B079-C66150734EA5}" srcId="{08AF5B2E-C981-4948-9B1E-5C2595D66C9F}" destId="{4C761916-F8EA-43FC-AA6D-AC049DE7BD3E}" srcOrd="4" destOrd="0" parTransId="{6700B55A-61B7-4428-8687-14B63C926BD3}" sibTransId="{BFC5CC68-BDC2-4E91-A988-94EC48D227C2}"/>
    <dgm:cxn modelId="{C00B8496-002C-4523-97FA-17055B842E44}" srcId="{08AF5B2E-C981-4948-9B1E-5C2595D66C9F}" destId="{365873B2-B164-45AF-8555-BEC9869AFF0B}" srcOrd="8" destOrd="0" parTransId="{7D2905AB-72AC-463A-9BE5-C00D21E562D6}" sibTransId="{533A5995-F3AF-4A8C-9BCA-871DA269FFAD}"/>
    <dgm:cxn modelId="{51497C11-D21F-486E-98BC-F552C653F68B}" type="presOf" srcId="{4C761916-F8EA-43FC-AA6D-AC049DE7BD3E}" destId="{9521913C-D05D-4EF8-9353-D70311EA9148}" srcOrd="1" destOrd="0" presId="urn:microsoft.com/office/officeart/2005/8/layout/orgChart1"/>
    <dgm:cxn modelId="{CBAA76CA-D114-4199-99D4-0777C0732889}" type="presOf" srcId="{41741447-C92E-4DB7-A0DF-9A164D376912}" destId="{69A39147-4B9D-4E6D-91AF-99CEB41DFC03}" srcOrd="0" destOrd="0" presId="urn:microsoft.com/office/officeart/2005/8/layout/orgChart1"/>
    <dgm:cxn modelId="{D7A53FB9-F165-44CA-9095-18D5C3677348}" type="presParOf" srcId="{3C84553A-7984-4257-9FBB-F09E50FAFA55}" destId="{61EE5D79-5893-4029-85FE-17341C62D008}" srcOrd="0" destOrd="0" presId="urn:microsoft.com/office/officeart/2005/8/layout/orgChart1"/>
    <dgm:cxn modelId="{5453F63D-C640-44E9-957D-7E25322663EC}" type="presParOf" srcId="{61EE5D79-5893-4029-85FE-17341C62D008}" destId="{5612D6C3-94E3-4B79-A92F-B14C33EA2881}" srcOrd="0" destOrd="0" presId="urn:microsoft.com/office/officeart/2005/8/layout/orgChart1"/>
    <dgm:cxn modelId="{D6FDE5BA-F034-4D04-8647-2D39D8E4273E}" type="presParOf" srcId="{5612D6C3-94E3-4B79-A92F-B14C33EA2881}" destId="{22174573-A31B-4A80-8986-2BBF0500188F}" srcOrd="0" destOrd="0" presId="urn:microsoft.com/office/officeart/2005/8/layout/orgChart1"/>
    <dgm:cxn modelId="{10484760-DB38-404A-83CD-8CA6493852D3}" type="presParOf" srcId="{5612D6C3-94E3-4B79-A92F-B14C33EA2881}" destId="{D9A40D69-BF77-4394-9529-7050901870FE}" srcOrd="1" destOrd="0" presId="urn:microsoft.com/office/officeart/2005/8/layout/orgChart1"/>
    <dgm:cxn modelId="{E8C0F5F1-8B44-4322-A531-4CA3A6019BE9}" type="presParOf" srcId="{61EE5D79-5893-4029-85FE-17341C62D008}" destId="{983C05AA-E81C-4A58-9227-BEC42FDBA47B}" srcOrd="1" destOrd="0" presId="urn:microsoft.com/office/officeart/2005/8/layout/orgChart1"/>
    <dgm:cxn modelId="{5E329239-CD05-4B97-B3DA-0E98DD3CAFA3}" type="presParOf" srcId="{983C05AA-E81C-4A58-9227-BEC42FDBA47B}" destId="{EB1E3E64-D71F-400F-8E2D-BB54DF1CA461}" srcOrd="0" destOrd="0" presId="urn:microsoft.com/office/officeart/2005/8/layout/orgChart1"/>
    <dgm:cxn modelId="{A6A08B5A-BC6C-45F2-A9B0-A649CE907623}" type="presParOf" srcId="{983C05AA-E81C-4A58-9227-BEC42FDBA47B}" destId="{2939A758-8390-43E3-98FA-D324F0CE8D7F}" srcOrd="1" destOrd="0" presId="urn:microsoft.com/office/officeart/2005/8/layout/orgChart1"/>
    <dgm:cxn modelId="{45266CE8-18BB-49E4-AC14-9BFEBA62BE43}" type="presParOf" srcId="{2939A758-8390-43E3-98FA-D324F0CE8D7F}" destId="{F28CB5D5-43B1-45EA-A57F-43641F719322}" srcOrd="0" destOrd="0" presId="urn:microsoft.com/office/officeart/2005/8/layout/orgChart1"/>
    <dgm:cxn modelId="{09048E1F-F644-4A3D-8EB1-47A88986A340}" type="presParOf" srcId="{F28CB5D5-43B1-45EA-A57F-43641F719322}" destId="{7D53E9B3-01FD-4608-81A7-0C8F9301891E}" srcOrd="0" destOrd="0" presId="urn:microsoft.com/office/officeart/2005/8/layout/orgChart1"/>
    <dgm:cxn modelId="{197B9561-C6E9-48C4-87F1-7F5BABB7EBF5}" type="presParOf" srcId="{F28CB5D5-43B1-45EA-A57F-43641F719322}" destId="{9DEFCD6A-9070-46B2-807E-D5C35AF4714D}" srcOrd="1" destOrd="0" presId="urn:microsoft.com/office/officeart/2005/8/layout/orgChart1"/>
    <dgm:cxn modelId="{BA74B10F-3421-4193-9099-0696BB89731D}" type="presParOf" srcId="{2939A758-8390-43E3-98FA-D324F0CE8D7F}" destId="{791958A6-9362-41B3-84A0-B5859E7A6DD8}" srcOrd="1" destOrd="0" presId="urn:microsoft.com/office/officeart/2005/8/layout/orgChart1"/>
    <dgm:cxn modelId="{2E0161E9-EA10-4B2B-838D-879BC006A03B}" type="presParOf" srcId="{2939A758-8390-43E3-98FA-D324F0CE8D7F}" destId="{A86EAD3D-656A-4562-95F1-C6C67B6E87C5}" srcOrd="2" destOrd="0" presId="urn:microsoft.com/office/officeart/2005/8/layout/orgChart1"/>
    <dgm:cxn modelId="{3E3A0A63-BA72-4D2E-815E-C8D9DFBBB602}" type="presParOf" srcId="{983C05AA-E81C-4A58-9227-BEC42FDBA47B}" destId="{37904922-9199-4316-B60E-CA66A134F7A2}" srcOrd="2" destOrd="0" presId="urn:microsoft.com/office/officeart/2005/8/layout/orgChart1"/>
    <dgm:cxn modelId="{73B2ECD6-AEAA-4731-BBD6-C5DF84E1579C}" type="presParOf" srcId="{983C05AA-E81C-4A58-9227-BEC42FDBA47B}" destId="{D064748C-E5E4-4E8F-BADD-99FA1D5F7C69}" srcOrd="3" destOrd="0" presId="urn:microsoft.com/office/officeart/2005/8/layout/orgChart1"/>
    <dgm:cxn modelId="{72CCA198-E0AE-498B-9112-365EAF681B04}" type="presParOf" srcId="{D064748C-E5E4-4E8F-BADD-99FA1D5F7C69}" destId="{C2D2E5BE-AB35-451E-93F6-A3F09B5462C3}" srcOrd="0" destOrd="0" presId="urn:microsoft.com/office/officeart/2005/8/layout/orgChart1"/>
    <dgm:cxn modelId="{B8A6FAAF-47E9-42A9-A002-2F19251A0DCC}" type="presParOf" srcId="{C2D2E5BE-AB35-451E-93F6-A3F09B5462C3}" destId="{D6CB3678-12F0-4150-BBBB-40DF5E58F814}" srcOrd="0" destOrd="0" presId="urn:microsoft.com/office/officeart/2005/8/layout/orgChart1"/>
    <dgm:cxn modelId="{5D69CD86-F41D-414C-991E-8A4C5EBE2D58}" type="presParOf" srcId="{C2D2E5BE-AB35-451E-93F6-A3F09B5462C3}" destId="{75A88397-961A-4B42-9A5E-D00F5F630681}" srcOrd="1" destOrd="0" presId="urn:microsoft.com/office/officeart/2005/8/layout/orgChart1"/>
    <dgm:cxn modelId="{228AEEBB-C454-415A-B0C3-123D1EE47265}" type="presParOf" srcId="{D064748C-E5E4-4E8F-BADD-99FA1D5F7C69}" destId="{E0E86AF9-255F-4318-88D3-17C641DCA85D}" srcOrd="1" destOrd="0" presId="urn:microsoft.com/office/officeart/2005/8/layout/orgChart1"/>
    <dgm:cxn modelId="{626B1DB3-F1EF-49D3-9B95-507AC815D896}" type="presParOf" srcId="{D064748C-E5E4-4E8F-BADD-99FA1D5F7C69}" destId="{D9F79B27-F4E4-4C94-93D0-585DD4E40304}" srcOrd="2" destOrd="0" presId="urn:microsoft.com/office/officeart/2005/8/layout/orgChart1"/>
    <dgm:cxn modelId="{EB791DAF-2074-4566-AB85-6D05A4E4A1A6}" type="presParOf" srcId="{983C05AA-E81C-4A58-9227-BEC42FDBA47B}" destId="{EB4E2EA5-DC41-49B6-92EC-9444A33D103C}" srcOrd="4" destOrd="0" presId="urn:microsoft.com/office/officeart/2005/8/layout/orgChart1"/>
    <dgm:cxn modelId="{E9D717F6-B91C-4155-B9AF-AF2258D7CBE0}" type="presParOf" srcId="{983C05AA-E81C-4A58-9227-BEC42FDBA47B}" destId="{0096777E-70CC-4B2E-95D2-6FDA604A722C}" srcOrd="5" destOrd="0" presId="urn:microsoft.com/office/officeart/2005/8/layout/orgChart1"/>
    <dgm:cxn modelId="{E7770640-CEB2-4B2D-8D87-E3A512733DAF}" type="presParOf" srcId="{0096777E-70CC-4B2E-95D2-6FDA604A722C}" destId="{E1D2C0F3-65F1-4BD5-B1B1-AEA25BAF5D67}" srcOrd="0" destOrd="0" presId="urn:microsoft.com/office/officeart/2005/8/layout/orgChart1"/>
    <dgm:cxn modelId="{0835400D-3774-43F1-ACAE-E79142FDF3FB}" type="presParOf" srcId="{E1D2C0F3-65F1-4BD5-B1B1-AEA25BAF5D67}" destId="{0F29A4EB-F3CB-4497-8567-5D92AB2A0F02}" srcOrd="0" destOrd="0" presId="urn:microsoft.com/office/officeart/2005/8/layout/orgChart1"/>
    <dgm:cxn modelId="{880196F3-51C2-4214-8DD7-A603A43C8BAA}" type="presParOf" srcId="{E1D2C0F3-65F1-4BD5-B1B1-AEA25BAF5D67}" destId="{DF53A8AD-CB58-4298-AFE4-51FCC58DB21E}" srcOrd="1" destOrd="0" presId="urn:microsoft.com/office/officeart/2005/8/layout/orgChart1"/>
    <dgm:cxn modelId="{98CAD243-27C6-4942-82EB-466453FD392E}" type="presParOf" srcId="{0096777E-70CC-4B2E-95D2-6FDA604A722C}" destId="{061F2785-D5B1-4D1C-B877-C97DA72BD650}" srcOrd="1" destOrd="0" presId="urn:microsoft.com/office/officeart/2005/8/layout/orgChart1"/>
    <dgm:cxn modelId="{79BCDA9F-51DD-45A4-A8A6-B0A4BA0F09D2}" type="presParOf" srcId="{0096777E-70CC-4B2E-95D2-6FDA604A722C}" destId="{8F5EE467-5166-41F0-AE99-C0D0C311F4E2}" srcOrd="2" destOrd="0" presId="urn:microsoft.com/office/officeart/2005/8/layout/orgChart1"/>
    <dgm:cxn modelId="{4A3713E1-A081-4C37-81E2-9CEBB935B491}" type="presParOf" srcId="{983C05AA-E81C-4A58-9227-BEC42FDBA47B}" destId="{69A39147-4B9D-4E6D-91AF-99CEB41DFC03}" srcOrd="6" destOrd="0" presId="urn:microsoft.com/office/officeart/2005/8/layout/orgChart1"/>
    <dgm:cxn modelId="{E96991FE-9654-4E9D-8D9A-CB2838A15222}" type="presParOf" srcId="{983C05AA-E81C-4A58-9227-BEC42FDBA47B}" destId="{CF7F399A-01DC-4F7B-A231-0052B84ABBB7}" srcOrd="7" destOrd="0" presId="urn:microsoft.com/office/officeart/2005/8/layout/orgChart1"/>
    <dgm:cxn modelId="{80B63B6E-D70F-45A1-B3DB-E4D159DBC9E4}" type="presParOf" srcId="{CF7F399A-01DC-4F7B-A231-0052B84ABBB7}" destId="{7DBE8FCD-9C1A-467E-8BBA-99F83C8BA4EF}" srcOrd="0" destOrd="0" presId="urn:microsoft.com/office/officeart/2005/8/layout/orgChart1"/>
    <dgm:cxn modelId="{7454CC08-C347-4A08-AA26-CB55B58DA613}" type="presParOf" srcId="{7DBE8FCD-9C1A-467E-8BBA-99F83C8BA4EF}" destId="{090D20C5-3886-4268-B40A-9A9B98153875}" srcOrd="0" destOrd="0" presId="urn:microsoft.com/office/officeart/2005/8/layout/orgChart1"/>
    <dgm:cxn modelId="{C7516448-D5D8-40B8-8F20-B8D78363A1ED}" type="presParOf" srcId="{7DBE8FCD-9C1A-467E-8BBA-99F83C8BA4EF}" destId="{8D1B4B3E-0776-4CB4-9FE0-7ABB2A866499}" srcOrd="1" destOrd="0" presId="urn:microsoft.com/office/officeart/2005/8/layout/orgChart1"/>
    <dgm:cxn modelId="{36559433-3C09-4409-B926-163871C9D65F}" type="presParOf" srcId="{CF7F399A-01DC-4F7B-A231-0052B84ABBB7}" destId="{96B0F3A9-ECEC-4FF5-8555-9F3F3B064DA5}" srcOrd="1" destOrd="0" presId="urn:microsoft.com/office/officeart/2005/8/layout/orgChart1"/>
    <dgm:cxn modelId="{05BDED97-8379-4023-A242-D1939E3D4363}" type="presParOf" srcId="{CF7F399A-01DC-4F7B-A231-0052B84ABBB7}" destId="{0DB953FD-4376-4480-A809-1E6D42C618C8}" srcOrd="2" destOrd="0" presId="urn:microsoft.com/office/officeart/2005/8/layout/orgChart1"/>
    <dgm:cxn modelId="{31583582-CCD0-4B06-89C4-672A14986002}" type="presParOf" srcId="{983C05AA-E81C-4A58-9227-BEC42FDBA47B}" destId="{20EC97FE-1EB4-4B1B-82C7-BC0477478B34}" srcOrd="8" destOrd="0" presId="urn:microsoft.com/office/officeart/2005/8/layout/orgChart1"/>
    <dgm:cxn modelId="{1E32F3DF-0373-4FA6-A31F-D6F0759B5BC0}" type="presParOf" srcId="{983C05AA-E81C-4A58-9227-BEC42FDBA47B}" destId="{8C99C9F1-4B7D-46CB-885D-84342EEC929D}" srcOrd="9" destOrd="0" presId="urn:microsoft.com/office/officeart/2005/8/layout/orgChart1"/>
    <dgm:cxn modelId="{6C74F313-8954-4A25-8261-3C5A014B9426}" type="presParOf" srcId="{8C99C9F1-4B7D-46CB-885D-84342EEC929D}" destId="{CC777168-A4EE-4B76-89BA-776634456303}" srcOrd="0" destOrd="0" presId="urn:microsoft.com/office/officeart/2005/8/layout/orgChart1"/>
    <dgm:cxn modelId="{F230B8A7-7436-4F0F-B5BF-D0C3C4F5A379}" type="presParOf" srcId="{CC777168-A4EE-4B76-89BA-776634456303}" destId="{AF4E9518-6D46-4D92-AB51-0F504BD5C0D1}" srcOrd="0" destOrd="0" presId="urn:microsoft.com/office/officeart/2005/8/layout/orgChart1"/>
    <dgm:cxn modelId="{AB674FF9-06A2-4A9B-8C5E-00119B0FEA6B}" type="presParOf" srcId="{CC777168-A4EE-4B76-89BA-776634456303}" destId="{9521913C-D05D-4EF8-9353-D70311EA9148}" srcOrd="1" destOrd="0" presId="urn:microsoft.com/office/officeart/2005/8/layout/orgChart1"/>
    <dgm:cxn modelId="{E9047A01-3872-4C23-BC89-290780209765}" type="presParOf" srcId="{8C99C9F1-4B7D-46CB-885D-84342EEC929D}" destId="{439F4542-4A1D-4178-8D79-63C811A362F6}" srcOrd="1" destOrd="0" presId="urn:microsoft.com/office/officeart/2005/8/layout/orgChart1"/>
    <dgm:cxn modelId="{B1C0652E-571E-4CE0-AF81-682800655F43}" type="presParOf" srcId="{8C99C9F1-4B7D-46CB-885D-84342EEC929D}" destId="{6D6C51E5-7DF4-4485-B239-34B1C43A536C}" srcOrd="2" destOrd="0" presId="urn:microsoft.com/office/officeart/2005/8/layout/orgChart1"/>
    <dgm:cxn modelId="{7CE13BDD-9952-4E40-97F0-91D4B61DFE4D}" type="presParOf" srcId="{983C05AA-E81C-4A58-9227-BEC42FDBA47B}" destId="{97475308-DB8E-4BFA-A7DE-7CEEA5780777}" srcOrd="10" destOrd="0" presId="urn:microsoft.com/office/officeart/2005/8/layout/orgChart1"/>
    <dgm:cxn modelId="{5F738BA0-46AD-4365-A0B6-6AE13248A622}" type="presParOf" srcId="{983C05AA-E81C-4A58-9227-BEC42FDBA47B}" destId="{7BCE0867-47F7-424C-BD69-70F431BB1D5D}" srcOrd="11" destOrd="0" presId="urn:microsoft.com/office/officeart/2005/8/layout/orgChart1"/>
    <dgm:cxn modelId="{3369C73C-06B8-4CC0-ADDA-84D94645AC2C}" type="presParOf" srcId="{7BCE0867-47F7-424C-BD69-70F431BB1D5D}" destId="{9966A959-7A5B-4F4A-865E-C5F020E17C39}" srcOrd="0" destOrd="0" presId="urn:microsoft.com/office/officeart/2005/8/layout/orgChart1"/>
    <dgm:cxn modelId="{6CB26E3A-0488-48AA-96F3-5E1BC666B20F}" type="presParOf" srcId="{9966A959-7A5B-4F4A-865E-C5F020E17C39}" destId="{4BA2AD23-ACE8-49D3-AFA2-A3D227A8C50F}" srcOrd="0" destOrd="0" presId="urn:microsoft.com/office/officeart/2005/8/layout/orgChart1"/>
    <dgm:cxn modelId="{C804166E-7EC0-4019-9198-2CA5CC48AC6B}" type="presParOf" srcId="{9966A959-7A5B-4F4A-865E-C5F020E17C39}" destId="{A903C9C5-C836-4932-B558-15BF8B96359A}" srcOrd="1" destOrd="0" presId="urn:microsoft.com/office/officeart/2005/8/layout/orgChart1"/>
    <dgm:cxn modelId="{F11CB629-C68C-4EC5-B6E7-78FA90C90685}" type="presParOf" srcId="{7BCE0867-47F7-424C-BD69-70F431BB1D5D}" destId="{7301888A-0E91-48E3-A5E6-E342D779AA1B}" srcOrd="1" destOrd="0" presId="urn:microsoft.com/office/officeart/2005/8/layout/orgChart1"/>
    <dgm:cxn modelId="{B9E60711-5A25-4572-A70C-D6117D1D5816}" type="presParOf" srcId="{7BCE0867-47F7-424C-BD69-70F431BB1D5D}" destId="{4626CFBD-0BE2-4679-B0EA-B38E3BAB7D7B}" srcOrd="2" destOrd="0" presId="urn:microsoft.com/office/officeart/2005/8/layout/orgChart1"/>
    <dgm:cxn modelId="{D04C1644-EB07-40B2-94CB-BCD627C16F17}" type="presParOf" srcId="{983C05AA-E81C-4A58-9227-BEC42FDBA47B}" destId="{2F6B4ADB-BC74-42E3-8338-5B1035A7F212}" srcOrd="12" destOrd="0" presId="urn:microsoft.com/office/officeart/2005/8/layout/orgChart1"/>
    <dgm:cxn modelId="{3A3BBA26-9E32-4979-A3E7-E7147080FEEA}" type="presParOf" srcId="{983C05AA-E81C-4A58-9227-BEC42FDBA47B}" destId="{684490D7-67E0-41C8-9E5C-8D41A7A32FD7}" srcOrd="13" destOrd="0" presId="urn:microsoft.com/office/officeart/2005/8/layout/orgChart1"/>
    <dgm:cxn modelId="{88C950C9-76C7-4001-8B70-144E46AC22B1}" type="presParOf" srcId="{684490D7-67E0-41C8-9E5C-8D41A7A32FD7}" destId="{5EFFCEB4-08ED-46C6-BCDA-1B36FB17BC95}" srcOrd="0" destOrd="0" presId="urn:microsoft.com/office/officeart/2005/8/layout/orgChart1"/>
    <dgm:cxn modelId="{6EEADC8C-51B3-494E-9E1A-98DCF9FEF499}" type="presParOf" srcId="{5EFFCEB4-08ED-46C6-BCDA-1B36FB17BC95}" destId="{5B1AC135-BA54-4218-B778-D81DFC182211}" srcOrd="0" destOrd="0" presId="urn:microsoft.com/office/officeart/2005/8/layout/orgChart1"/>
    <dgm:cxn modelId="{B4ED56D6-ADC1-43D2-8E49-AD4093610B36}" type="presParOf" srcId="{5EFFCEB4-08ED-46C6-BCDA-1B36FB17BC95}" destId="{6ED95DBB-02CB-43AC-B76A-D7E3B6333327}" srcOrd="1" destOrd="0" presId="urn:microsoft.com/office/officeart/2005/8/layout/orgChart1"/>
    <dgm:cxn modelId="{CBD79BBD-70B4-4A37-8EB4-4DD9FC351ED4}" type="presParOf" srcId="{684490D7-67E0-41C8-9E5C-8D41A7A32FD7}" destId="{8C33B565-D364-434A-AB13-7D5C4C295267}" srcOrd="1" destOrd="0" presId="urn:microsoft.com/office/officeart/2005/8/layout/orgChart1"/>
    <dgm:cxn modelId="{5B8274A7-D965-4C66-B4A5-BA2E496BB21A}" type="presParOf" srcId="{684490D7-67E0-41C8-9E5C-8D41A7A32FD7}" destId="{3FAB7FFF-B238-4876-B950-F382B66214ED}" srcOrd="2" destOrd="0" presId="urn:microsoft.com/office/officeart/2005/8/layout/orgChart1"/>
    <dgm:cxn modelId="{FBEB6CC5-A1C8-4B8F-828B-9C24BE3487B9}" type="presParOf" srcId="{983C05AA-E81C-4A58-9227-BEC42FDBA47B}" destId="{FF42AB00-5A95-431E-B5EA-28577ACA288A}" srcOrd="14" destOrd="0" presId="urn:microsoft.com/office/officeart/2005/8/layout/orgChart1"/>
    <dgm:cxn modelId="{3CD69A0A-D41A-4CB3-9FE7-7FBEE96B5B25}" type="presParOf" srcId="{983C05AA-E81C-4A58-9227-BEC42FDBA47B}" destId="{11A6CE90-A303-419F-87DF-E6B93BF2B6B3}" srcOrd="15" destOrd="0" presId="urn:microsoft.com/office/officeart/2005/8/layout/orgChart1"/>
    <dgm:cxn modelId="{3083D13E-BA5A-4778-A9AA-884A15BBC385}" type="presParOf" srcId="{11A6CE90-A303-419F-87DF-E6B93BF2B6B3}" destId="{48BC8CD9-0B84-47DC-BEA7-39D4591558B4}" srcOrd="0" destOrd="0" presId="urn:microsoft.com/office/officeart/2005/8/layout/orgChart1"/>
    <dgm:cxn modelId="{D53836F5-0C99-4763-8E79-A774794EB6F1}" type="presParOf" srcId="{48BC8CD9-0B84-47DC-BEA7-39D4591558B4}" destId="{DE591EA3-9242-4102-915D-701A82BDAD8D}" srcOrd="0" destOrd="0" presId="urn:microsoft.com/office/officeart/2005/8/layout/orgChart1"/>
    <dgm:cxn modelId="{85DDF2F7-1478-4FD6-8563-9DBD5527881B}" type="presParOf" srcId="{48BC8CD9-0B84-47DC-BEA7-39D4591558B4}" destId="{EE6F40E9-43FC-4AA5-89FE-7EC18BD69D5B}" srcOrd="1" destOrd="0" presId="urn:microsoft.com/office/officeart/2005/8/layout/orgChart1"/>
    <dgm:cxn modelId="{5EF2E61F-04C3-4100-B053-30DE1210384E}" type="presParOf" srcId="{11A6CE90-A303-419F-87DF-E6B93BF2B6B3}" destId="{4586C9DE-B492-4BCB-88E8-218D594DE277}" srcOrd="1" destOrd="0" presId="urn:microsoft.com/office/officeart/2005/8/layout/orgChart1"/>
    <dgm:cxn modelId="{93D1600F-3BD6-4F5F-88D2-B549C9C55CEC}" type="presParOf" srcId="{11A6CE90-A303-419F-87DF-E6B93BF2B6B3}" destId="{DA5DA7D1-D164-4179-AFDD-C99EB1321517}" srcOrd="2" destOrd="0" presId="urn:microsoft.com/office/officeart/2005/8/layout/orgChart1"/>
    <dgm:cxn modelId="{DCB93EDA-049E-43A6-9274-1015F7CAF46A}" type="presParOf" srcId="{983C05AA-E81C-4A58-9227-BEC42FDBA47B}" destId="{C39E2FFB-B3B1-4584-8F92-739291F779C0}" srcOrd="16" destOrd="0" presId="urn:microsoft.com/office/officeart/2005/8/layout/orgChart1"/>
    <dgm:cxn modelId="{CE24966E-8C68-462A-86CE-BC2AA45A537A}" type="presParOf" srcId="{983C05AA-E81C-4A58-9227-BEC42FDBA47B}" destId="{AAF833FE-447C-4985-BBCF-FFDC3E824BA5}" srcOrd="17" destOrd="0" presId="urn:microsoft.com/office/officeart/2005/8/layout/orgChart1"/>
    <dgm:cxn modelId="{D5FFD4D5-6F88-4B8C-BF4F-85CF8A03116B}" type="presParOf" srcId="{AAF833FE-447C-4985-BBCF-FFDC3E824BA5}" destId="{BEA81B54-5F28-4B29-9434-2F7E9D9242EB}" srcOrd="0" destOrd="0" presId="urn:microsoft.com/office/officeart/2005/8/layout/orgChart1"/>
    <dgm:cxn modelId="{0583E5CB-A563-4E5F-9908-117AC4276CCA}" type="presParOf" srcId="{BEA81B54-5F28-4B29-9434-2F7E9D9242EB}" destId="{5D264BE8-39C0-4054-B557-62D198F19E0C}" srcOrd="0" destOrd="0" presId="urn:microsoft.com/office/officeart/2005/8/layout/orgChart1"/>
    <dgm:cxn modelId="{888A7ED9-589C-4117-BEAF-4C133A78C99B}" type="presParOf" srcId="{BEA81B54-5F28-4B29-9434-2F7E9D9242EB}" destId="{A5D1CD6D-4E83-491E-8B0C-2F7B90D1B27F}" srcOrd="1" destOrd="0" presId="urn:microsoft.com/office/officeart/2005/8/layout/orgChart1"/>
    <dgm:cxn modelId="{4B4DFDAF-6657-4BA8-BB41-EF654434445F}" type="presParOf" srcId="{AAF833FE-447C-4985-BBCF-FFDC3E824BA5}" destId="{FCFEE8E4-771C-42C2-884D-103B952BA4E3}" srcOrd="1" destOrd="0" presId="urn:microsoft.com/office/officeart/2005/8/layout/orgChart1"/>
    <dgm:cxn modelId="{5810DAEC-40DE-434A-B2B2-E9A0E004A0E6}" type="presParOf" srcId="{AAF833FE-447C-4985-BBCF-FFDC3E824BA5}" destId="{8DAD42FE-F9F9-4744-9767-882E24DEA184}" srcOrd="2" destOrd="0" presId="urn:microsoft.com/office/officeart/2005/8/layout/orgChart1"/>
    <dgm:cxn modelId="{9E41F8DC-B80A-4A5D-A242-1A94DA1343CB}" type="presParOf" srcId="{983C05AA-E81C-4A58-9227-BEC42FDBA47B}" destId="{90B07B93-E157-417D-96E7-6DBE6002AB0C}" srcOrd="18" destOrd="0" presId="urn:microsoft.com/office/officeart/2005/8/layout/orgChart1"/>
    <dgm:cxn modelId="{D43D317F-0EFC-409D-AB4C-0C36C2F67C22}" type="presParOf" srcId="{983C05AA-E81C-4A58-9227-BEC42FDBA47B}" destId="{3437F98A-C396-4A4D-8E23-4C298F43F13B}" srcOrd="19" destOrd="0" presId="urn:microsoft.com/office/officeart/2005/8/layout/orgChart1"/>
    <dgm:cxn modelId="{C07784B7-E9DA-423B-AC1D-1C5DB510E322}" type="presParOf" srcId="{3437F98A-C396-4A4D-8E23-4C298F43F13B}" destId="{6FDFC61F-9414-4F24-A914-48AB23F93BEC}" srcOrd="0" destOrd="0" presId="urn:microsoft.com/office/officeart/2005/8/layout/orgChart1"/>
    <dgm:cxn modelId="{CD8AEA38-1BFE-4306-A602-29F8D2CDFE7C}" type="presParOf" srcId="{6FDFC61F-9414-4F24-A914-48AB23F93BEC}" destId="{21EE46BD-BE6C-42C3-8AA4-789E71ED1365}" srcOrd="0" destOrd="0" presId="urn:microsoft.com/office/officeart/2005/8/layout/orgChart1"/>
    <dgm:cxn modelId="{46C28C2A-564A-42BB-BD84-C7112215C261}" type="presParOf" srcId="{6FDFC61F-9414-4F24-A914-48AB23F93BEC}" destId="{E93B9358-6D5C-4331-B412-412C8BF5E824}" srcOrd="1" destOrd="0" presId="urn:microsoft.com/office/officeart/2005/8/layout/orgChart1"/>
    <dgm:cxn modelId="{37D0527C-B5A8-4742-BAFA-74585714C73C}" type="presParOf" srcId="{3437F98A-C396-4A4D-8E23-4C298F43F13B}" destId="{6F4185C8-1209-4458-AE59-B667A3120B9E}" srcOrd="1" destOrd="0" presId="urn:microsoft.com/office/officeart/2005/8/layout/orgChart1"/>
    <dgm:cxn modelId="{ACBD5184-9F57-459C-9AD0-048DEA169EC1}" type="presParOf" srcId="{3437F98A-C396-4A4D-8E23-4C298F43F13B}" destId="{87B81D33-FE9A-4618-9A60-F19D8AFE11C6}" srcOrd="2" destOrd="0" presId="urn:microsoft.com/office/officeart/2005/8/layout/orgChart1"/>
    <dgm:cxn modelId="{2F47F6E1-28E6-49D3-84DF-38A98775E92A}" type="presParOf" srcId="{61EE5D79-5893-4029-85FE-17341C62D008}" destId="{7B8C6A4E-CD15-47A9-B0F8-2DF42E9F2D44}"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4A5FEA-1321-1C48-B301-485C4330E0A7}" type="datetimeFigureOut">
              <a:rPr lang="en-US" smtClean="0"/>
              <a:pPr/>
              <a:t>4/8/2015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DF1DFE-7A4A-9543-86EC-A144ECB30600}" type="slidenum">
              <a:rPr lang="en-US" smtClean="0"/>
              <a:pPr/>
              <a:t>‹#›</a:t>
            </a:fld>
            <a:endParaRPr lang="en-US"/>
          </a:p>
        </p:txBody>
      </p:sp>
    </p:spTree>
    <p:extLst>
      <p:ext uri="{BB962C8B-B14F-4D97-AF65-F5344CB8AC3E}">
        <p14:creationId xmlns:p14="http://schemas.microsoft.com/office/powerpoint/2010/main" val="19410969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a:bodyPr>
          <a:lstStyle/>
          <a:p>
            <a:r>
              <a:rPr lang="en-US" sz="1200" kern="1200" dirty="0" smtClean="0">
                <a:solidFill>
                  <a:schemeClr val="tx1"/>
                </a:solidFill>
                <a:latin typeface="+mn-lt"/>
                <a:ea typeface="+mn-ea"/>
                <a:cs typeface="+mn-cs"/>
              </a:rPr>
              <a:t>For over 100 years, G&amp;W Electric has helped power the world with innovative power systems, solutions and products. As a leader in the marketplace, we specialize in cable accessory products and the latest in solid dielectric and SF6 switchgear, </a:t>
            </a:r>
            <a:r>
              <a:rPr lang="en-US" sz="1200" kern="1200" dirty="0" err="1" smtClean="0">
                <a:solidFill>
                  <a:schemeClr val="tx1"/>
                </a:solidFill>
                <a:latin typeface="+mn-lt"/>
                <a:ea typeface="+mn-ea"/>
                <a:cs typeface="+mn-cs"/>
              </a:rPr>
              <a:t>reclosers</a:t>
            </a:r>
            <a:r>
              <a:rPr lang="en-US" sz="1200" kern="1200" dirty="0" smtClean="0">
                <a:solidFill>
                  <a:schemeClr val="tx1"/>
                </a:solidFill>
                <a:latin typeface="+mn-lt"/>
                <a:ea typeface="+mn-ea"/>
                <a:cs typeface="+mn-cs"/>
              </a:rPr>
              <a:t>, system protection equipment and automation controls. Management’s commitment has always focused on total customer satisfaction and this value has continued to drive our success. Our company enjoys a long standing reputation for product quality, innovation and world-class service to the power industry.</a:t>
            </a:r>
            <a:endParaRPr lang="zh-CN" alt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zh-CN" alt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 have established this reputation by believing that our greatest asset is our "PEOPLE". We owe our success to the initiative and talents of highly skilled individuals within our team-based organization. Our goal is to set the standard for customer satisfaction by ensuring a superior level of service, performance and innovation.</a:t>
            </a:r>
            <a:endParaRPr lang="zh-CN" alt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zh-CN" alt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Since introducing the first </a:t>
            </a:r>
            <a:r>
              <a:rPr lang="en-US" sz="1200" kern="1200" dirty="0" err="1" smtClean="0">
                <a:solidFill>
                  <a:schemeClr val="tx1"/>
                </a:solidFill>
                <a:latin typeface="+mn-lt"/>
                <a:ea typeface="+mn-ea"/>
                <a:cs typeface="+mn-cs"/>
              </a:rPr>
              <a:t>disconnectable</a:t>
            </a:r>
            <a:r>
              <a:rPr lang="en-US" sz="1200" kern="1200" dirty="0" smtClean="0">
                <a:solidFill>
                  <a:schemeClr val="tx1"/>
                </a:solidFill>
                <a:latin typeface="+mn-lt"/>
                <a:ea typeface="+mn-ea"/>
                <a:cs typeface="+mn-cs"/>
              </a:rPr>
              <a:t> cable terminating device in 1905, G&amp;W has built a reputation for innovation and reliability.  During this time, we have expanded our manufacturing and sales operations.  Today, we operate in over 150 countries, including manufacturing and administrative subsidiaries in Canada, Mexico, China and Brazil.</a:t>
            </a:r>
            <a:endParaRPr lang="zh-CN" alt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zh-CN" alt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Our customers include all major investor-owned municipal and rural electric cooperative utilities, engineering firms, consultants, contractors and government agencies.  Our products can be found in power stations, stadiums, commercial buildings, universities, government and military installations.  In addition, G&amp;W is on the forefront in the growth of renewable energy resources.</a:t>
            </a:r>
            <a:endParaRPr lang="zh-CN" altLang="en-US" sz="120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FDDF1DFE-7A4A-9543-86EC-A144ECB30600}" type="slidenum">
              <a:rPr lang="en-US" smtClean="0"/>
              <a:pPr/>
              <a:t>2</a:t>
            </a:fld>
            <a:endParaRPr lang="en-US"/>
          </a:p>
        </p:txBody>
      </p:sp>
    </p:spTree>
    <p:extLst>
      <p:ext uri="{BB962C8B-B14F-4D97-AF65-F5344CB8AC3E}">
        <p14:creationId xmlns:p14="http://schemas.microsoft.com/office/powerpoint/2010/main" val="2819655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DBB20E-DF2E-6C4A-AE99-1EB9FA86E91C}" type="slidenum">
              <a:rPr lang="en-US" smtClean="0"/>
              <a:pPr/>
              <a:t>4</a:t>
            </a:fld>
            <a:endParaRPr lang="en-US"/>
          </a:p>
        </p:txBody>
      </p:sp>
    </p:spTree>
    <p:extLst>
      <p:ext uri="{BB962C8B-B14F-4D97-AF65-F5344CB8AC3E}">
        <p14:creationId xmlns:p14="http://schemas.microsoft.com/office/powerpoint/2010/main" val="2274003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C426CBCB-7019-4070-8610-CECA6FE89620}" type="slidenum">
              <a:rPr lang="en-US" smtClean="0">
                <a:latin typeface="Times New Roman" pitchFamily="18" charset="0"/>
              </a:rPr>
              <a:pPr/>
              <a:t>8</a:t>
            </a:fld>
            <a:endParaRPr lang="en-US" smtClean="0">
              <a:latin typeface="Times New Roman"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extLst>
      <p:ext uri="{BB962C8B-B14F-4D97-AF65-F5344CB8AC3E}">
        <p14:creationId xmlns:p14="http://schemas.microsoft.com/office/powerpoint/2010/main" val="1544454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31"/>
          <p:cNvSpPr>
            <a:spLocks noGrp="1" noChangeArrowheads="1"/>
          </p:cNvSpPr>
          <p:nvPr>
            <p:ph type="sldNum" sz="quarter" idx="5"/>
          </p:nvPr>
        </p:nvSpPr>
        <p:spPr>
          <a:noFill/>
        </p:spPr>
        <p:txBody>
          <a:bodyPr/>
          <a:lstStyle/>
          <a:p>
            <a:fld id="{A0FCBDF0-77A0-4F3F-8E4D-1FBA861284A6}" type="slidenum">
              <a:rPr lang="en-US" smtClean="0"/>
              <a:pPr/>
              <a:t>9</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spcBef>
                <a:spcPct val="0"/>
              </a:spcBef>
            </a:pPr>
            <a:endParaRPr lang="en-US" smtClean="0"/>
          </a:p>
        </p:txBody>
      </p:sp>
    </p:spTree>
    <p:extLst>
      <p:ext uri="{BB962C8B-B14F-4D97-AF65-F5344CB8AC3E}">
        <p14:creationId xmlns:p14="http://schemas.microsoft.com/office/powerpoint/2010/main" val="701838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B04959B1-9C26-4C17-8D08-C78E3A0F6DD7}" type="slidenum">
              <a:rPr lang="en-US"/>
              <a:pPr/>
              <a:t>10</a:t>
            </a:fld>
            <a:endParaRPr lang="en-US"/>
          </a:p>
        </p:txBody>
      </p:sp>
      <p:sp>
        <p:nvSpPr>
          <p:cNvPr id="60419" name="Rectangle 2"/>
          <p:cNvSpPr>
            <a:spLocks noGrp="1" noRot="1" noChangeAspect="1" noChangeArrowheads="1" noTextEdit="1"/>
          </p:cNvSpPr>
          <p:nvPr>
            <p:ph type="sldImg"/>
          </p:nvPr>
        </p:nvSpPr>
        <p:spPr>
          <a:xfrm>
            <a:off x="1143000" y="684213"/>
            <a:ext cx="4572000" cy="3429000"/>
          </a:xfrm>
          <a:ln/>
        </p:spPr>
      </p:sp>
      <p:sp>
        <p:nvSpPr>
          <p:cNvPr id="60420" name="Rectangle 3"/>
          <p:cNvSpPr>
            <a:spLocks noGrp="1" noChangeArrowheads="1"/>
          </p:cNvSpPr>
          <p:nvPr>
            <p:ph type="body" idx="1"/>
          </p:nvPr>
        </p:nvSpPr>
        <p:spPr>
          <a:xfrm>
            <a:off x="685800" y="4343400"/>
            <a:ext cx="5486400" cy="4116388"/>
          </a:xfrm>
          <a:noFill/>
          <a:ln/>
        </p:spPr>
        <p:txBody>
          <a:bodyPr/>
          <a:lstStyle/>
          <a:p>
            <a:pPr eaLnBrk="1" hangingPunct="1"/>
            <a:endParaRPr lang="en-US" smtClean="0"/>
          </a:p>
        </p:txBody>
      </p:sp>
    </p:spTree>
    <p:extLst>
      <p:ext uri="{BB962C8B-B14F-4D97-AF65-F5344CB8AC3E}">
        <p14:creationId xmlns:p14="http://schemas.microsoft.com/office/powerpoint/2010/main" val="854793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1F7F4F6-EC85-45FC-816A-B06CCAD76243}" type="slidenum">
              <a:rPr lang="en-US" smtClean="0">
                <a:latin typeface="Times New Roman" pitchFamily="18" charset="0"/>
              </a:rPr>
              <a:pPr/>
              <a:t>11</a:t>
            </a:fld>
            <a:endParaRPr lang="en-US"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US" smtClean="0">
                <a:latin typeface="Times New Roman" pitchFamily="18" charset="0"/>
              </a:rPr>
              <a:t>One of the first automation products, long before the current efforts, was an automatic switch that helped maintain a power source for critical loads.  This switch was installed to provide opoiwer to a hospital in New England.</a:t>
            </a:r>
          </a:p>
        </p:txBody>
      </p:sp>
    </p:spTree>
    <p:extLst>
      <p:ext uri="{BB962C8B-B14F-4D97-AF65-F5344CB8AC3E}">
        <p14:creationId xmlns:p14="http://schemas.microsoft.com/office/powerpoint/2010/main" val="1837292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31"/>
          <p:cNvSpPr>
            <a:spLocks noGrp="1" noChangeArrowheads="1"/>
          </p:cNvSpPr>
          <p:nvPr>
            <p:ph type="sldNum" sz="quarter" idx="5"/>
          </p:nvPr>
        </p:nvSpPr>
        <p:spPr>
          <a:noFill/>
        </p:spPr>
        <p:txBody>
          <a:bodyPr/>
          <a:lstStyle/>
          <a:p>
            <a:fld id="{A0FCBDF0-77A0-4F3F-8E4D-1FBA861284A6}" type="slidenum">
              <a:rPr lang="en-US" smtClean="0"/>
              <a:pPr/>
              <a:t>12</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spcBef>
                <a:spcPct val="0"/>
              </a:spcBef>
            </a:pPr>
            <a:endParaRPr lang="en-US" smtClean="0"/>
          </a:p>
        </p:txBody>
      </p:sp>
    </p:spTree>
    <p:extLst>
      <p:ext uri="{BB962C8B-B14F-4D97-AF65-F5344CB8AC3E}">
        <p14:creationId xmlns:p14="http://schemas.microsoft.com/office/powerpoint/2010/main" val="3198973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D116CA3-68FD-4FF2-A3CF-62CB4A621EF3}" type="slidenum">
              <a:rPr lang="en-US" smtClean="0"/>
              <a:pPr/>
              <a:t>13</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spcBef>
                <a:spcPct val="0"/>
              </a:spcBef>
            </a:pPr>
            <a:endParaRPr lang="en-US" smtClean="0"/>
          </a:p>
        </p:txBody>
      </p:sp>
    </p:spTree>
    <p:extLst>
      <p:ext uri="{BB962C8B-B14F-4D97-AF65-F5344CB8AC3E}">
        <p14:creationId xmlns:p14="http://schemas.microsoft.com/office/powerpoint/2010/main" val="361624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8B055B-6CA3-4E6D-8CC5-CC4AF43CE86E}" type="datetimeFigureOut">
              <a:rPr lang="en-US" smtClean="0"/>
              <a:pPr/>
              <a:t>4/8/2015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60E010E-B577-42B1-BA18-DF14B5698B8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D28E2E-3D09-490E-A147-59D19A8D9A7E}" type="datetimeFigureOut">
              <a:rPr lang="en-US" smtClean="0"/>
              <a:pPr/>
              <a:t>4/8/2015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E94EF9F-8872-4EE0-8B7D-4B5F2D54D7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A5A0DC-3D0F-46F1-B59A-8A6384D456EC}" type="datetimeFigureOut">
              <a:rPr lang="en-US" smtClean="0"/>
              <a:pPr/>
              <a:t>4/8/2015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024BBE2-A216-4FB5-AFA4-E3317E730D0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rtlCol="0">
            <a:normAutofit/>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457200" y="6251575"/>
            <a:ext cx="2133600" cy="476250"/>
          </a:xfrm>
          <a:prstGeom prst="rect">
            <a:avLst/>
          </a:prstGeom>
        </p:spPr>
        <p:txBody>
          <a:bodyPr/>
          <a:lstStyle>
            <a:lvl1pPr>
              <a:defRPr>
                <a:latin typeface="Arial" charset="0"/>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1520D9AF-5EE2-425D-919E-C7E4A084AE80}" type="slidenum">
              <a:rPr lang="en-US"/>
              <a:pPr>
                <a:defRPr/>
              </a:pPr>
              <a:t>‹#›</a:t>
            </a:fld>
            <a:endParaRPr lang="en-US"/>
          </a:p>
        </p:txBody>
      </p:sp>
      <p:sp>
        <p:nvSpPr>
          <p:cNvPr id="7" name="Rectangle 14"/>
          <p:cNvSpPr>
            <a:spLocks noGrp="1" noChangeArrowheads="1"/>
          </p:cNvSpPr>
          <p:nvPr>
            <p:ph type="ftr" sz="quarter" idx="12"/>
          </p:nvPr>
        </p:nvSpPr>
        <p:spPr>
          <a:xfrm>
            <a:off x="3124200" y="6248400"/>
            <a:ext cx="2895600" cy="476250"/>
          </a:xfrm>
          <a:prstGeom prst="rect">
            <a:avLst/>
          </a:prstGeom>
        </p:spPr>
        <p:txBody>
          <a:bodyPr/>
          <a:lstStyle>
            <a:lvl1pPr>
              <a:defRPr>
                <a:latin typeface="Arial" charset="0"/>
              </a:defRPr>
            </a:lvl1pPr>
          </a:lstStyle>
          <a:p>
            <a:pPr>
              <a:defRPr/>
            </a:pPr>
            <a:endParaRPr lang="en-US"/>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09800"/>
            <a:ext cx="4038600" cy="3916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2209800"/>
            <a:ext cx="4038600" cy="3916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F3EC064E-FFAC-4BDA-BC42-F047A0347857}" type="slidenum">
              <a:rPr lang="en-US"/>
              <a:pPr>
                <a:defRPr/>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A0EF5-4980-4010-989C-461C5DCAA970}" type="datetimeFigureOut">
              <a:rPr lang="en-US" smtClean="0"/>
              <a:pPr/>
              <a:t>4/8/2015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59B20E8-8F7E-4EAD-AE13-588895393EC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5038D9-0F47-42EC-8267-AD26EE89529D}" type="datetimeFigureOut">
              <a:rPr lang="en-US" smtClean="0"/>
              <a:pPr/>
              <a:t>4/8/2015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363FB90-765A-4AAE-B32A-CFFFCA3FFD9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333948-20F6-4ABE-93A6-A3FF8DB850D9}" type="datetimeFigureOut">
              <a:rPr lang="en-US" smtClean="0"/>
              <a:pPr/>
              <a:t>4/8/2015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E02BA0B-395E-4347-BCC1-205449490CA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98B830-D9EC-4E4E-889A-C61651EA70A6}" type="datetimeFigureOut">
              <a:rPr lang="en-US" smtClean="0"/>
              <a:pPr/>
              <a:t>4/8/2015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CB3A76D7-240E-4778-B067-BBE60B347A5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9781E0-114E-4F3E-9FAC-48DDB3094E67}" type="datetimeFigureOut">
              <a:rPr lang="en-US" smtClean="0"/>
              <a:pPr/>
              <a:t>4/8/2015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6C23D2D4-212C-4655-9525-A6E2B707A4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85B04-59CF-4F46-A22E-96DDB0D660EC}" type="datetimeFigureOut">
              <a:rPr lang="en-US" smtClean="0"/>
              <a:pPr/>
              <a:t>4/8/2015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5390A763-A6F0-495B-B589-9101B8BE42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B10EBF-65C3-4B6E-8B08-BF174FB52CC6}" type="datetimeFigureOut">
              <a:rPr lang="en-US" smtClean="0"/>
              <a:pPr/>
              <a:t>4/8/2015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0260F80-0764-43D5-BBBA-F751DC32B5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AF40E0-B7E5-4731-8DC1-C26F151FEEB9}" type="datetimeFigureOut">
              <a:rPr lang="en-US" smtClean="0"/>
              <a:pPr/>
              <a:t>4/8/2015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29CBDE6-A1E4-4D3D-8D8D-1D1C428D518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A5AE0-ED93-4C62-BFF3-1EBD2D26D999}" type="datetimeFigureOut">
              <a:rPr lang="en-US" smtClean="0"/>
              <a:pPr/>
              <a:t>4/8/2015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4F197B-B71B-4402-A902-CEA7D017A6F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7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7.jpeg"/><Relationship Id="rId7"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4.jpeg"/><Relationship Id="rId7"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5.jpeg"/><Relationship Id="rId5" Type="http://schemas.openxmlformats.org/officeDocument/2006/relationships/image" Target="../media/image1.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39.emf"/></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1.jpeg"/></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3.jpeg"/><Relationship Id="rId7"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5" descr="M:\Marketing_J.LaMorte\App guide template_AppGuideauto_Page_1.jpg"/>
          <p:cNvPicPr>
            <a:picLocks noChangeAspect="1" noChangeArrowheads="1"/>
          </p:cNvPicPr>
          <p:nvPr/>
        </p:nvPicPr>
        <p:blipFill>
          <a:blip r:embed="rId2" cstate="print"/>
          <a:srcRect/>
          <a:stretch>
            <a:fillRect/>
          </a:stretch>
        </p:blipFill>
        <p:spPr bwMode="auto">
          <a:xfrm>
            <a:off x="8863013" y="0"/>
            <a:ext cx="280987" cy="2286000"/>
          </a:xfrm>
          <a:prstGeom prst="rect">
            <a:avLst/>
          </a:prstGeom>
          <a:noFill/>
          <a:ln w="9525">
            <a:noFill/>
            <a:miter lim="800000"/>
            <a:headEnd/>
            <a:tailEnd/>
          </a:ln>
        </p:spPr>
      </p:pic>
      <p:pic>
        <p:nvPicPr>
          <p:cNvPr id="13314" name="Picture 12" descr="T:\_Slides\Web Grafx\Logos\G&amp;W Logo 2011\PowerPoint Templates\G&amp;WLogoRIGHT.png"/>
          <p:cNvPicPr>
            <a:picLocks noChangeAspect="1" noChangeArrowheads="1"/>
          </p:cNvPicPr>
          <p:nvPr/>
        </p:nvPicPr>
        <p:blipFill>
          <a:blip r:embed="rId3" cstate="print"/>
          <a:srcRect/>
          <a:stretch>
            <a:fillRect/>
          </a:stretch>
        </p:blipFill>
        <p:spPr bwMode="auto">
          <a:xfrm>
            <a:off x="265113" y="2667000"/>
            <a:ext cx="8726487"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543800" y="6096000"/>
            <a:ext cx="16002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8600" y="152400"/>
            <a:ext cx="2971801" cy="972516"/>
          </a:xfrm>
          <a:prstGeom prst="rect">
            <a:avLst/>
          </a:prstGeom>
          <a:noFill/>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33999" y="1219200"/>
            <a:ext cx="3332427" cy="2209800"/>
          </a:xfrm>
          <a:prstGeom prst="rect">
            <a:avLst/>
          </a:prstGeom>
          <a:ln>
            <a:noFill/>
          </a:ln>
          <a:effectLst>
            <a:outerShdw blurRad="292100" dist="139700" dir="2700000" algn="tl" rotWithShape="0">
              <a:srgbClr val="333333">
                <a:alpha val="65000"/>
              </a:srgbClr>
            </a:outerShdw>
          </a:effectLst>
        </p:spPr>
      </p:pic>
      <p:pic>
        <p:nvPicPr>
          <p:cNvPr id="1029"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435664" y="4038601"/>
            <a:ext cx="3251136" cy="2590799"/>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2971800" y="381000"/>
            <a:ext cx="5715000" cy="523220"/>
          </a:xfrm>
          <a:prstGeom prst="rect">
            <a:avLst/>
          </a:prstGeom>
          <a:noFill/>
        </p:spPr>
        <p:txBody>
          <a:bodyPr wrap="square" rtlCol="0">
            <a:spAutoFit/>
          </a:bodyPr>
          <a:lstStyle/>
          <a:p>
            <a:pPr algn="ctr"/>
            <a:r>
              <a:rPr lang="en-US" sz="2800" b="1" dirty="0" smtClean="0">
                <a:solidFill>
                  <a:srgbClr val="000000"/>
                </a:solidFill>
                <a:cs typeface="Arial" pitchFamily="34" charset="0"/>
              </a:rPr>
              <a:t>Solid Dielectric Switchgear</a:t>
            </a:r>
            <a:endParaRPr lang="en-US" sz="2800" b="1" dirty="0">
              <a:solidFill>
                <a:srgbClr val="000000"/>
              </a:solidFill>
              <a:cs typeface="Arial" pitchFamily="34" charset="0"/>
            </a:endParaRPr>
          </a:p>
        </p:txBody>
      </p:sp>
      <p:pic>
        <p:nvPicPr>
          <p:cNvPr id="16" name="Picture 2" descr="M:\Marketing_J.LaMorte\New GW Logo 7-18_Page_3.jpg"/>
          <p:cNvPicPr>
            <a:picLocks noChangeAspect="1" noChangeArrowheads="1"/>
          </p:cNvPicPr>
          <p:nvPr/>
        </p:nvPicPr>
        <p:blipFill>
          <a:blip r:embed="rId6" cstate="print"/>
          <a:stretch>
            <a:fillRect/>
          </a:stretch>
        </p:blipFill>
        <p:spPr bwMode="auto">
          <a:xfrm>
            <a:off x="7937457" y="6324600"/>
            <a:ext cx="1041485" cy="504825"/>
          </a:xfrm>
          <a:prstGeom prst="rect">
            <a:avLst/>
          </a:prstGeom>
          <a:noFill/>
          <a:ln w="9525">
            <a:noFill/>
            <a:miter lim="800000"/>
            <a:headEnd/>
            <a:tailEnd/>
          </a:ln>
        </p:spPr>
      </p:pic>
      <p:pic>
        <p:nvPicPr>
          <p:cNvPr id="17" name="Picture 16" descr="M:\Marketing_J.LaMorte\App guide template_AppGuideauto_Page_1.jpg"/>
          <p:cNvPicPr>
            <a:picLocks noChangeAspect="1" noChangeArrowheads="1"/>
          </p:cNvPicPr>
          <p:nvPr/>
        </p:nvPicPr>
        <p:blipFill>
          <a:blip r:embed="rId7" cstate="print"/>
          <a:srcRect/>
          <a:stretch>
            <a:fillRect/>
          </a:stretch>
        </p:blipFill>
        <p:spPr bwMode="auto">
          <a:xfrm>
            <a:off x="8915400" y="0"/>
            <a:ext cx="280987" cy="2286000"/>
          </a:xfrm>
          <a:prstGeom prst="rect">
            <a:avLst/>
          </a:prstGeom>
          <a:noFill/>
          <a:ln w="9525">
            <a:noFill/>
            <a:miter lim="800000"/>
            <a:headEnd/>
            <a:tailEnd/>
          </a:ln>
        </p:spPr>
      </p:pic>
      <p:pic>
        <p:nvPicPr>
          <p:cNvPr id="2050" name="Picture 2" descr="X:\Marketing\NewMarketing\DSC_0283.jpg"/>
          <p:cNvPicPr>
            <a:picLocks noChangeAspect="1" noChangeArrowheads="1"/>
          </p:cNvPicPr>
          <p:nvPr/>
        </p:nvPicPr>
        <p:blipFill>
          <a:blip r:embed="rId8" cstate="print"/>
          <a:srcRect/>
          <a:stretch>
            <a:fillRect/>
          </a:stretch>
        </p:blipFill>
        <p:spPr bwMode="auto">
          <a:xfrm>
            <a:off x="89892" y="1080857"/>
            <a:ext cx="5091708" cy="3643543"/>
          </a:xfrm>
          <a:prstGeom prst="rect">
            <a:avLst/>
          </a:prstGeom>
          <a:noFill/>
        </p:spPr>
      </p:pic>
      <p:pic>
        <p:nvPicPr>
          <p:cNvPr id="17413" name="Picture 11"/>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04799" y="4038600"/>
            <a:ext cx="4810569" cy="2590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sz="half" idx="2"/>
          </p:nvPr>
        </p:nvSpPr>
        <p:spPr>
          <a:xfrm>
            <a:off x="0" y="228600"/>
            <a:ext cx="8915400" cy="685800"/>
          </a:xfrm>
        </p:spPr>
        <p:txBody>
          <a:bodyPr>
            <a:noAutofit/>
          </a:bodyPr>
          <a:lstStyle/>
          <a:p>
            <a:pPr algn="ctr">
              <a:lnSpc>
                <a:spcPct val="90000"/>
              </a:lnSpc>
              <a:spcBef>
                <a:spcPct val="0"/>
              </a:spcBef>
              <a:buFontTx/>
              <a:buNone/>
              <a:defRPr/>
            </a:pPr>
            <a:r>
              <a:rPr lang="en-US" sz="3000" b="1" dirty="0" smtClean="0">
                <a:latin typeface="Arial" pitchFamily="34" charset="0"/>
                <a:ea typeface="+mj-ea"/>
                <a:cs typeface="Arial" pitchFamily="34" charset="0"/>
              </a:rPr>
              <a:t>High Continuous Current </a:t>
            </a:r>
            <a:br>
              <a:rPr lang="en-US" sz="3000" b="1" dirty="0" smtClean="0">
                <a:latin typeface="Arial" pitchFamily="34" charset="0"/>
                <a:ea typeface="+mj-ea"/>
                <a:cs typeface="Arial" pitchFamily="34" charset="0"/>
              </a:rPr>
            </a:br>
            <a:r>
              <a:rPr lang="en-US" sz="3000" b="1" dirty="0" smtClean="0">
                <a:latin typeface="Arial" pitchFamily="34" charset="0"/>
                <a:ea typeface="+mj-ea"/>
                <a:cs typeface="Arial" pitchFamily="34" charset="0"/>
              </a:rPr>
              <a:t>Limiting Protectors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438400" y="2209800"/>
            <a:ext cx="4037033" cy="45900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1219200"/>
            <a:ext cx="2156079" cy="813599"/>
          </a:xfrm>
          <a:prstGeom prst="rect">
            <a:avLst/>
          </a:prstGeom>
        </p:spPr>
      </p:pic>
      <p:pic>
        <p:nvPicPr>
          <p:cNvPr id="5" name="Picture 2" descr="M:\Marketing_J.LaMorte\New GW Logo 7-18_Page_3.jpg"/>
          <p:cNvPicPr>
            <a:picLocks noChangeAspect="1" noChangeArrowheads="1"/>
          </p:cNvPicPr>
          <p:nvPr/>
        </p:nvPicPr>
        <p:blipFill>
          <a:blip r:embed="rId5" cstate="print"/>
          <a:stretch>
            <a:fillRect/>
          </a:stretch>
        </p:blipFill>
        <p:spPr bwMode="auto">
          <a:xfrm>
            <a:off x="7937457" y="6324600"/>
            <a:ext cx="1041485" cy="504825"/>
          </a:xfrm>
          <a:prstGeom prst="rect">
            <a:avLst/>
          </a:prstGeom>
          <a:noFill/>
          <a:ln w="9525">
            <a:noFill/>
            <a:miter lim="800000"/>
            <a:headEnd/>
            <a:tailEnd/>
          </a:ln>
        </p:spPr>
      </p:pic>
      <p:pic>
        <p:nvPicPr>
          <p:cNvPr id="6" name="Picture 5" descr="M:\Marketing_J.LaMorte\App guide template_AppGuideauto_Page_1.jpg"/>
          <p:cNvPicPr>
            <a:picLocks noChangeAspect="1" noChangeArrowheads="1"/>
          </p:cNvPicPr>
          <p:nvPr/>
        </p:nvPicPr>
        <p:blipFill>
          <a:blip r:embed="rId6" cstate="print"/>
          <a:srcRect/>
          <a:stretch>
            <a:fillRect/>
          </a:stretch>
        </p:blipFill>
        <p:spPr bwMode="auto">
          <a:xfrm>
            <a:off x="8915400" y="0"/>
            <a:ext cx="280987" cy="2286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X:\Marketing\NewMarketing\Marketing_J.LaMorte\Banners 2012\Cable banner pics\Photoshop Joint\DSC_0935.jpg"/>
          <p:cNvPicPr>
            <a:picLocks noChangeAspect="1" noChangeArrowheads="1"/>
          </p:cNvPicPr>
          <p:nvPr/>
        </p:nvPicPr>
        <p:blipFill>
          <a:blip r:embed="rId3" cstate="print"/>
          <a:srcRect/>
          <a:stretch>
            <a:fillRect/>
          </a:stretch>
        </p:blipFill>
        <p:spPr bwMode="auto">
          <a:xfrm>
            <a:off x="4114800" y="5604553"/>
            <a:ext cx="4648200" cy="1253447"/>
          </a:xfrm>
          <a:prstGeom prst="rect">
            <a:avLst/>
          </a:prstGeom>
          <a:noFill/>
        </p:spPr>
      </p:pic>
      <p:sp>
        <p:nvSpPr>
          <p:cNvPr id="19458" name="Rectangle 2"/>
          <p:cNvSpPr>
            <a:spLocks noGrp="1" noChangeArrowheads="1"/>
          </p:cNvSpPr>
          <p:nvPr>
            <p:ph type="title"/>
          </p:nvPr>
        </p:nvSpPr>
        <p:spPr>
          <a:xfrm>
            <a:off x="381000" y="304800"/>
            <a:ext cx="8305800" cy="796925"/>
          </a:xfrm>
        </p:spPr>
        <p:txBody>
          <a:bodyPr>
            <a:normAutofit/>
          </a:bodyPr>
          <a:lstStyle/>
          <a:p>
            <a:pPr>
              <a:defRPr/>
            </a:pPr>
            <a:r>
              <a:rPr lang="en-US" sz="3000" b="1" dirty="0" smtClean="0">
                <a:solidFill>
                  <a:srgbClr val="000000"/>
                </a:solidFill>
                <a:latin typeface="Arial" pitchFamily="34" charset="0"/>
                <a:cs typeface="Arial" pitchFamily="34" charset="0"/>
              </a:rPr>
              <a:t>Cable Accessories</a:t>
            </a:r>
          </a:p>
        </p:txBody>
      </p:sp>
      <p:pic>
        <p:nvPicPr>
          <p:cNvPr id="7" name="Picture 2" descr="M:\Marketing_J.LaMorte\New GW Logo 7-18_Page_3.jpg"/>
          <p:cNvPicPr>
            <a:picLocks noChangeAspect="1" noChangeArrowheads="1"/>
          </p:cNvPicPr>
          <p:nvPr/>
        </p:nvPicPr>
        <p:blipFill>
          <a:blip r:embed="rId4" cstate="print"/>
          <a:stretch>
            <a:fillRect/>
          </a:stretch>
        </p:blipFill>
        <p:spPr bwMode="auto">
          <a:xfrm>
            <a:off x="7937457" y="6324600"/>
            <a:ext cx="1041485" cy="504825"/>
          </a:xfrm>
          <a:prstGeom prst="rect">
            <a:avLst/>
          </a:prstGeom>
          <a:noFill/>
          <a:ln w="9525">
            <a:noFill/>
            <a:miter lim="800000"/>
            <a:headEnd/>
            <a:tailEnd/>
          </a:ln>
        </p:spPr>
      </p:pic>
      <p:pic>
        <p:nvPicPr>
          <p:cNvPr id="10" name="Picture 9" descr="M:\Marketing_J.LaMorte\App guide template_AppGuideauto_Page_1.jpg"/>
          <p:cNvPicPr>
            <a:picLocks noChangeAspect="1" noChangeArrowheads="1"/>
          </p:cNvPicPr>
          <p:nvPr/>
        </p:nvPicPr>
        <p:blipFill>
          <a:blip r:embed="rId5" cstate="print"/>
          <a:srcRect/>
          <a:stretch>
            <a:fillRect/>
          </a:stretch>
        </p:blipFill>
        <p:spPr bwMode="auto">
          <a:xfrm>
            <a:off x="8915400" y="0"/>
            <a:ext cx="280987" cy="2286000"/>
          </a:xfrm>
          <a:prstGeom prst="rect">
            <a:avLst/>
          </a:prstGeom>
          <a:noFill/>
          <a:ln w="9525">
            <a:noFill/>
            <a:miter lim="800000"/>
            <a:headEnd/>
            <a:tailEnd/>
          </a:ln>
        </p:spPr>
      </p:pic>
      <p:pic>
        <p:nvPicPr>
          <p:cNvPr id="1028" name="Picture 4" descr="X:\Marketing\Marketing\Catalogs\Python 13\Links\Python 230kV GIS.JPG"/>
          <p:cNvPicPr>
            <a:picLocks noChangeAspect="1" noChangeArrowheads="1"/>
          </p:cNvPicPr>
          <p:nvPr/>
        </p:nvPicPr>
        <p:blipFill>
          <a:blip r:embed="rId6" cstate="print"/>
          <a:srcRect/>
          <a:stretch>
            <a:fillRect/>
          </a:stretch>
        </p:blipFill>
        <p:spPr bwMode="auto">
          <a:xfrm>
            <a:off x="457200" y="4000868"/>
            <a:ext cx="3505200" cy="2628532"/>
          </a:xfrm>
          <a:prstGeom prst="rect">
            <a:avLst/>
          </a:prstGeom>
          <a:ln>
            <a:noFill/>
          </a:ln>
          <a:effectLst>
            <a:outerShdw blurRad="292100" dist="139700" dir="2700000" algn="tl" rotWithShape="0">
              <a:srgbClr val="333333">
                <a:alpha val="65000"/>
              </a:srgbClr>
            </a:outerShdw>
          </a:effectLst>
        </p:spPr>
      </p:pic>
      <p:pic>
        <p:nvPicPr>
          <p:cNvPr id="1031" name="Picture 7" descr="X:\Marketing\NewMarketing\Marketing_J.LaMorte\Banners 2012\Cable banner pics\P8250038.jpeg"/>
          <p:cNvPicPr>
            <a:picLocks noChangeAspect="1" noChangeArrowheads="1"/>
          </p:cNvPicPr>
          <p:nvPr/>
        </p:nvPicPr>
        <p:blipFill>
          <a:blip r:embed="rId7" cstate="print"/>
          <a:srcRect/>
          <a:stretch>
            <a:fillRect/>
          </a:stretch>
        </p:blipFill>
        <p:spPr bwMode="auto">
          <a:xfrm>
            <a:off x="4876800" y="1143000"/>
            <a:ext cx="3276600" cy="4379008"/>
          </a:xfrm>
          <a:prstGeom prst="rect">
            <a:avLst/>
          </a:prstGeom>
          <a:ln>
            <a:noFill/>
          </a:ln>
          <a:effectLst>
            <a:outerShdw blurRad="292100" dist="139700" dir="2700000" algn="tl" rotWithShape="0">
              <a:srgbClr val="333333">
                <a:alpha val="65000"/>
              </a:srgbClr>
            </a:outerShdw>
          </a:effectLst>
        </p:spPr>
      </p:pic>
      <p:pic>
        <p:nvPicPr>
          <p:cNvPr id="1032" name="Picture 8" descr="X:\Marketing\NewMarketing\Quality Photos\Cable\PSC.JPG"/>
          <p:cNvPicPr>
            <a:picLocks noChangeAspect="1" noChangeArrowheads="1"/>
          </p:cNvPicPr>
          <p:nvPr/>
        </p:nvPicPr>
        <p:blipFill>
          <a:blip r:embed="rId8" cstate="print"/>
          <a:stretch>
            <a:fillRect/>
          </a:stretch>
        </p:blipFill>
        <p:spPr bwMode="auto">
          <a:xfrm>
            <a:off x="381000" y="1143043"/>
            <a:ext cx="3581400" cy="26860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M:\Marketing_J.LaMorte\New GW Logo 7-18_Page_3.jpg"/>
          <p:cNvPicPr>
            <a:picLocks noChangeAspect="1" noChangeArrowheads="1"/>
          </p:cNvPicPr>
          <p:nvPr/>
        </p:nvPicPr>
        <p:blipFill>
          <a:blip r:embed="rId3" cstate="print"/>
          <a:stretch>
            <a:fillRect/>
          </a:stretch>
        </p:blipFill>
        <p:spPr bwMode="auto">
          <a:xfrm>
            <a:off x="7937457" y="6324600"/>
            <a:ext cx="1041485" cy="504825"/>
          </a:xfrm>
          <a:prstGeom prst="rect">
            <a:avLst/>
          </a:prstGeom>
          <a:noFill/>
          <a:ln w="9525">
            <a:noFill/>
            <a:miter lim="800000"/>
            <a:headEnd/>
            <a:tailEnd/>
          </a:ln>
        </p:spPr>
      </p:pic>
      <p:pic>
        <p:nvPicPr>
          <p:cNvPr id="5" name="Picture 4"/>
          <p:cNvPicPr>
            <a:picLocks noChangeAspect="1"/>
          </p:cNvPicPr>
          <p:nvPr/>
        </p:nvPicPr>
        <p:blipFill>
          <a:blip r:embed="rId4"/>
          <a:stretch>
            <a:fillRect/>
          </a:stretch>
        </p:blipFill>
        <p:spPr>
          <a:xfrm>
            <a:off x="0" y="-1752600"/>
            <a:ext cx="9144000" cy="12573001"/>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533400" y="357166"/>
          <a:ext cx="7395105" cy="5943600"/>
        </p:xfrm>
        <a:graphic>
          <a:graphicData uri="http://schemas.openxmlformats.org/presentationml/2006/ole">
            <mc:AlternateContent xmlns:mc="http://schemas.openxmlformats.org/markup-compatibility/2006">
              <mc:Choice xmlns:v="urn:schemas-microsoft-com:vml" Requires="v">
                <p:oleObj spid="_x0000_s1027" name="Visio" r:id="rId3" imgW="8733690" imgH="7019206" progId="">
                  <p:embed/>
                </p:oleObj>
              </mc:Choice>
              <mc:Fallback>
                <p:oleObj name="Visio" r:id="rId3" imgW="8733690" imgH="7019206"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57166"/>
                        <a:ext cx="7395105" cy="594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Picture 2" descr="M:\Marketing_J.LaMorte\New GW Logo 7-18_Page_3.jpg"/>
          <p:cNvPicPr>
            <a:picLocks noChangeAspect="1" noChangeArrowheads="1"/>
          </p:cNvPicPr>
          <p:nvPr/>
        </p:nvPicPr>
        <p:blipFill>
          <a:blip r:embed="rId5" cstate="print"/>
          <a:stretch>
            <a:fillRect/>
          </a:stretch>
        </p:blipFill>
        <p:spPr bwMode="auto">
          <a:xfrm>
            <a:off x="7937457" y="6324600"/>
            <a:ext cx="1041485" cy="504825"/>
          </a:xfrm>
          <a:prstGeom prst="rect">
            <a:avLst/>
          </a:prstGeom>
          <a:noFill/>
          <a:ln w="9525">
            <a:noFill/>
            <a:miter lim="800000"/>
            <a:headEnd/>
            <a:tailEnd/>
          </a:ln>
        </p:spPr>
      </p:pic>
      <p:pic>
        <p:nvPicPr>
          <p:cNvPr id="4" name="Picture 9" descr="M:\Marketing_J.LaMorte\App guide template_AppGuideauto_Page_1.jpg"/>
          <p:cNvPicPr>
            <a:picLocks noChangeAspect="1" noChangeArrowheads="1"/>
          </p:cNvPicPr>
          <p:nvPr/>
        </p:nvPicPr>
        <p:blipFill>
          <a:blip r:embed="rId6" cstate="print"/>
          <a:srcRect/>
          <a:stretch>
            <a:fillRect/>
          </a:stretch>
        </p:blipFill>
        <p:spPr bwMode="auto">
          <a:xfrm>
            <a:off x="8915400" y="0"/>
            <a:ext cx="280987"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Marketing_J.LaMorte\New GW Logo 7-18_Page_3.jpg"/>
          <p:cNvPicPr>
            <a:picLocks noChangeAspect="1" noChangeArrowheads="1"/>
          </p:cNvPicPr>
          <p:nvPr/>
        </p:nvPicPr>
        <p:blipFill>
          <a:blip r:embed="rId2" cstate="print"/>
          <a:stretch>
            <a:fillRect/>
          </a:stretch>
        </p:blipFill>
        <p:spPr bwMode="auto">
          <a:xfrm>
            <a:off x="7937457" y="6324600"/>
            <a:ext cx="1041485" cy="504825"/>
          </a:xfrm>
          <a:prstGeom prst="rect">
            <a:avLst/>
          </a:prstGeom>
          <a:noFill/>
          <a:ln w="9525">
            <a:noFill/>
            <a:miter lim="800000"/>
            <a:headEnd/>
            <a:tailEnd/>
          </a:ln>
        </p:spPr>
      </p:pic>
      <p:pic>
        <p:nvPicPr>
          <p:cNvPr id="5" name="Picture 9" descr="M:\Marketing_J.LaMorte\App guide template_AppGuideauto_Page_1.jpg"/>
          <p:cNvPicPr>
            <a:picLocks noChangeAspect="1" noChangeArrowheads="1"/>
          </p:cNvPicPr>
          <p:nvPr/>
        </p:nvPicPr>
        <p:blipFill>
          <a:blip r:embed="rId3" cstate="print"/>
          <a:srcRect/>
          <a:stretch>
            <a:fillRect/>
          </a:stretch>
        </p:blipFill>
        <p:spPr bwMode="auto">
          <a:xfrm>
            <a:off x="8915400" y="0"/>
            <a:ext cx="280987" cy="2286000"/>
          </a:xfrm>
          <a:prstGeom prst="rect">
            <a:avLst/>
          </a:prstGeom>
          <a:noFill/>
          <a:ln w="9525">
            <a:noFill/>
            <a:miter lim="800000"/>
            <a:headEnd/>
            <a:tailEnd/>
          </a:ln>
        </p:spPr>
      </p:pic>
      <p:sp>
        <p:nvSpPr>
          <p:cNvPr id="7" name="TextBox 6"/>
          <p:cNvSpPr txBox="1"/>
          <p:nvPr/>
        </p:nvSpPr>
        <p:spPr>
          <a:xfrm>
            <a:off x="2984005" y="571480"/>
            <a:ext cx="3302507" cy="461665"/>
          </a:xfrm>
          <a:prstGeom prst="rect">
            <a:avLst/>
          </a:prstGeom>
          <a:noFill/>
        </p:spPr>
        <p:txBody>
          <a:bodyPr wrap="none" rtlCol="0">
            <a:spAutoFit/>
          </a:bodyPr>
          <a:lstStyle/>
          <a:p>
            <a:pPr algn="dist"/>
            <a:r>
              <a:rPr lang="en-US" altLang="zh-CN" sz="2400" b="1" dirty="0" smtClean="0">
                <a:latin typeface="Calibri" pitchFamily="34" charset="0"/>
              </a:rPr>
              <a:t>G&amp;W (Shanghai) Electric</a:t>
            </a:r>
            <a:endParaRPr lang="zh-CN" altLang="en-US" sz="2400" b="1" dirty="0">
              <a:latin typeface="Calibri" pitchFamily="34" charset="0"/>
            </a:endParaRPr>
          </a:p>
        </p:txBody>
      </p:sp>
      <p:graphicFrame>
        <p:nvGraphicFramePr>
          <p:cNvPr id="9" name="图示 8"/>
          <p:cNvGraphicFramePr/>
          <p:nvPr/>
        </p:nvGraphicFramePr>
        <p:xfrm>
          <a:off x="214282" y="357166"/>
          <a:ext cx="8691602" cy="5675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M:\Marketing_J.LaMorte\New GW Logo 7-18_Page_3.jpg"/>
          <p:cNvPicPr>
            <a:picLocks noChangeAspect="1" noChangeArrowheads="1"/>
          </p:cNvPicPr>
          <p:nvPr/>
        </p:nvPicPr>
        <p:blipFill>
          <a:blip r:embed="rId3" cstate="print"/>
          <a:stretch>
            <a:fillRect/>
          </a:stretch>
        </p:blipFill>
        <p:spPr bwMode="auto">
          <a:xfrm>
            <a:off x="7937457" y="6324600"/>
            <a:ext cx="1041485" cy="504825"/>
          </a:xfrm>
          <a:prstGeom prst="rect">
            <a:avLst/>
          </a:prstGeom>
          <a:noFill/>
          <a:ln w="9525">
            <a:noFill/>
            <a:miter lim="800000"/>
            <a:headEnd/>
            <a:tailEnd/>
          </a:ln>
        </p:spPr>
      </p:pic>
      <p:pic>
        <p:nvPicPr>
          <p:cNvPr id="14338" name="Picture 5" descr="M:\Marketing_J.LaMorte\App guide template_AppGuideauto_Page_1.jpg"/>
          <p:cNvPicPr>
            <a:picLocks noChangeAspect="1" noChangeArrowheads="1"/>
          </p:cNvPicPr>
          <p:nvPr/>
        </p:nvPicPr>
        <p:blipFill>
          <a:blip r:embed="rId4" cstate="print"/>
          <a:srcRect/>
          <a:stretch>
            <a:fillRect/>
          </a:stretch>
        </p:blipFill>
        <p:spPr bwMode="auto">
          <a:xfrm>
            <a:off x="8863013" y="0"/>
            <a:ext cx="280987" cy="2286000"/>
          </a:xfrm>
          <a:prstGeom prst="rect">
            <a:avLst/>
          </a:prstGeom>
          <a:noFill/>
          <a:ln w="9525">
            <a:noFill/>
            <a:miter lim="800000"/>
            <a:headEnd/>
            <a:tailEnd/>
          </a:ln>
        </p:spPr>
      </p:pic>
      <p:sp>
        <p:nvSpPr>
          <p:cNvPr id="11" name="Rectangle 2"/>
          <p:cNvSpPr txBox="1">
            <a:spLocks noChangeArrowheads="1"/>
          </p:cNvSpPr>
          <p:nvPr/>
        </p:nvSpPr>
        <p:spPr bwMode="auto">
          <a:xfrm>
            <a:off x="152400" y="304800"/>
            <a:ext cx="5410200" cy="746125"/>
          </a:xfrm>
          <a:prstGeom prst="rect">
            <a:avLst/>
          </a:prstGeom>
          <a:noFill/>
          <a:ln w="9525">
            <a:noFill/>
            <a:miter lim="800000"/>
            <a:headEnd/>
            <a:tailEnd/>
          </a:ln>
        </p:spPr>
        <p:txBody>
          <a:bodyPr anchor="ctr">
            <a:normAutofit fontScale="97500"/>
          </a:bodyPr>
          <a:lstStyle/>
          <a:p>
            <a:pPr>
              <a:defRPr/>
            </a:pPr>
            <a:r>
              <a:rPr lang="en-US" sz="3200" b="1" dirty="0">
                <a:latin typeface="Arial" pitchFamily="34" charset="0"/>
                <a:ea typeface="+mj-ea"/>
                <a:cs typeface="Arial" pitchFamily="34" charset="0"/>
              </a:rPr>
              <a:t>Founders</a:t>
            </a:r>
          </a:p>
        </p:txBody>
      </p:sp>
      <p:sp>
        <p:nvSpPr>
          <p:cNvPr id="12" name="Rectangle 4"/>
          <p:cNvSpPr txBox="1">
            <a:spLocks noChangeArrowheads="1"/>
          </p:cNvSpPr>
          <p:nvPr/>
        </p:nvSpPr>
        <p:spPr>
          <a:xfrm>
            <a:off x="609600" y="1066800"/>
            <a:ext cx="7162800" cy="838200"/>
          </a:xfrm>
          <a:prstGeom prst="rect">
            <a:avLst/>
          </a:prstGeom>
        </p:spPr>
        <p:txBody>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smtClean="0">
                <a:ln>
                  <a:noFill/>
                </a:ln>
                <a:effectLst/>
                <a:uLnTx/>
                <a:uFillTx/>
                <a:latin typeface="Times New Roman" pitchFamily="18" charset="0"/>
                <a:ea typeface="+mn-ea"/>
                <a:cs typeface="Times New Roman" pitchFamily="18" charset="0"/>
              </a:rPr>
              <a:t>Founded by two Electric Utility Distribution Engineers from Commonwealth Edison, in Chicago.</a:t>
            </a:r>
          </a:p>
        </p:txBody>
      </p:sp>
      <p:pic>
        <p:nvPicPr>
          <p:cNvPr id="14" name="Picture 21" descr="U:\larends\History\Calendar January\Geargreyweb.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295400" y="1905000"/>
            <a:ext cx="3124200" cy="4114800"/>
          </a:xfrm>
          <a:prstGeom prst="rect">
            <a:avLst/>
          </a:prstGeom>
          <a:ln>
            <a:noFill/>
          </a:ln>
          <a:effectLst>
            <a:outerShdw blurRad="292100" dist="139700" dir="2700000" algn="tl" rotWithShape="0">
              <a:srgbClr val="333333">
                <a:alpha val="65000"/>
              </a:srgbClr>
            </a:outerShdw>
          </a:effectLst>
        </p:spPr>
      </p:pic>
      <p:pic>
        <p:nvPicPr>
          <p:cNvPr id="15" name="Picture 22" descr="U:\larends\History\Calendar January\Williamsgrey.jpg"/>
          <p:cNvPicPr>
            <a:picLocks noChangeAspect="1" noChangeArrowheads="1"/>
          </p:cNvPicPr>
          <p:nvPr/>
        </p:nvPicPr>
        <p:blipFill>
          <a:blip r:embed="rId6" cstate="print">
            <a:lum bright="-6000"/>
            <a:extLst>
              <a:ext uri="{28A0092B-C50C-407E-A947-70E740481C1C}">
                <a14:useLocalDpi xmlns:a14="http://schemas.microsoft.com/office/drawing/2010/main"/>
              </a:ext>
            </a:extLst>
          </a:blip>
          <a:srcRect/>
          <a:stretch>
            <a:fillRect/>
          </a:stretch>
        </p:blipFill>
        <p:spPr bwMode="auto">
          <a:xfrm>
            <a:off x="4572000" y="1905000"/>
            <a:ext cx="2798763" cy="4114800"/>
          </a:xfrm>
          <a:prstGeom prst="rect">
            <a:avLst/>
          </a:prstGeom>
          <a:ln>
            <a:noFill/>
          </a:ln>
          <a:effectLst>
            <a:outerShdw blurRad="292100" dist="139700" dir="2700000" algn="tl" rotWithShape="0">
              <a:srgbClr val="333333">
                <a:alpha val="65000"/>
              </a:srgbClr>
            </a:outerShdw>
          </a:effectLst>
        </p:spPr>
      </p:pic>
      <p:sp>
        <p:nvSpPr>
          <p:cNvPr id="18" name="Rectangle 17"/>
          <p:cNvSpPr/>
          <p:nvPr/>
        </p:nvSpPr>
        <p:spPr>
          <a:xfrm>
            <a:off x="2011887" y="6096000"/>
            <a:ext cx="1778052" cy="461665"/>
          </a:xfrm>
          <a:prstGeom prst="rect">
            <a:avLst/>
          </a:prstGeom>
        </p:spPr>
        <p:txBody>
          <a:bodyPr wrap="none">
            <a:spAutoFit/>
          </a:bodyPr>
          <a:lstStyle/>
          <a:p>
            <a:pPr lvl="0" algn="ctr">
              <a:spcBef>
                <a:spcPct val="20000"/>
              </a:spcBef>
              <a:defRPr/>
            </a:pPr>
            <a:r>
              <a:rPr lang="en-US" sz="2400" b="1" dirty="0">
                <a:cs typeface="Arial" pitchFamily="34" charset="0"/>
              </a:rPr>
              <a:t>Harry Gear</a:t>
            </a:r>
          </a:p>
        </p:txBody>
      </p:sp>
      <p:sp>
        <p:nvSpPr>
          <p:cNvPr id="19" name="Rectangle 18"/>
          <p:cNvSpPr/>
          <p:nvPr/>
        </p:nvSpPr>
        <p:spPr>
          <a:xfrm>
            <a:off x="4919022" y="6096000"/>
            <a:ext cx="2163285" cy="461665"/>
          </a:xfrm>
          <a:prstGeom prst="rect">
            <a:avLst/>
          </a:prstGeom>
        </p:spPr>
        <p:txBody>
          <a:bodyPr wrap="none">
            <a:spAutoFit/>
          </a:bodyPr>
          <a:lstStyle/>
          <a:p>
            <a:pPr lvl="0" algn="ctr">
              <a:spcBef>
                <a:spcPct val="20000"/>
              </a:spcBef>
              <a:defRPr/>
            </a:pPr>
            <a:r>
              <a:rPr lang="en-US" sz="2400" b="1" dirty="0">
                <a:cs typeface="Arial" pitchFamily="34" charset="0"/>
              </a:rPr>
              <a:t>Paul Williams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4267200" y="4800600"/>
            <a:ext cx="4724400" cy="1981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228600" y="3886200"/>
            <a:ext cx="3810000" cy="2819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5257800" y="990600"/>
            <a:ext cx="3429000" cy="3657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228600" y="1066800"/>
            <a:ext cx="4495800" cy="2514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338" name="Picture 5" descr="M:\Marketing_J.LaMorte\App guide template_AppGuideauto_Page_1.jpg"/>
          <p:cNvPicPr>
            <a:picLocks noChangeAspect="1" noChangeArrowheads="1"/>
          </p:cNvPicPr>
          <p:nvPr/>
        </p:nvPicPr>
        <p:blipFill>
          <a:blip r:embed="rId2" cstate="print"/>
          <a:srcRect/>
          <a:stretch>
            <a:fillRect/>
          </a:stretch>
        </p:blipFill>
        <p:spPr bwMode="auto">
          <a:xfrm>
            <a:off x="8863013" y="0"/>
            <a:ext cx="280987" cy="2286000"/>
          </a:xfrm>
          <a:prstGeom prst="rect">
            <a:avLst/>
          </a:prstGeom>
          <a:noFill/>
          <a:ln w="9525">
            <a:noFill/>
            <a:miter lim="800000"/>
            <a:headEnd/>
            <a:tailEnd/>
          </a:ln>
        </p:spPr>
      </p:pic>
      <p:sp>
        <p:nvSpPr>
          <p:cNvPr id="16" name="Rectangle 2"/>
          <p:cNvSpPr txBox="1">
            <a:spLocks noChangeArrowheads="1"/>
          </p:cNvSpPr>
          <p:nvPr/>
        </p:nvSpPr>
        <p:spPr bwMode="auto">
          <a:xfrm>
            <a:off x="152400" y="320675"/>
            <a:ext cx="5410200" cy="746125"/>
          </a:xfrm>
          <a:prstGeom prst="rect">
            <a:avLst/>
          </a:prstGeom>
          <a:noFill/>
          <a:ln w="9525">
            <a:noFill/>
            <a:miter lim="800000"/>
            <a:headEnd/>
            <a:tailEnd/>
          </a:ln>
        </p:spPr>
        <p:txBody>
          <a:bodyPr anchor="ctr">
            <a:normAutofit fontScale="97500"/>
          </a:bodyPr>
          <a:lstStyle/>
          <a:p>
            <a:r>
              <a:rPr lang="en-US" sz="3200" b="1" dirty="0" smtClean="0"/>
              <a:t>A Tradition of Innovation</a:t>
            </a:r>
            <a:endParaRPr lang="en-US" sz="3200" b="1" dirty="0"/>
          </a:p>
        </p:txBody>
      </p:sp>
      <p:pic>
        <p:nvPicPr>
          <p:cNvPr id="17" name="Picture 1041" descr="U:\larends\History\Calendar January\Jan more\Potheadoldapp2web.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4800" y="1163679"/>
            <a:ext cx="2069854" cy="2189121"/>
          </a:xfrm>
          <a:prstGeom prst="rect">
            <a:avLst/>
          </a:prstGeom>
          <a:ln>
            <a:noFill/>
          </a:ln>
          <a:effectLst>
            <a:outerShdw blurRad="292100" dist="139700" dir="2700000" algn="tl" rotWithShape="0">
              <a:srgbClr val="333333">
                <a:alpha val="65000"/>
              </a:srgbClr>
            </a:outerShdw>
          </a:effectLst>
        </p:spPr>
      </p:pic>
      <p:sp>
        <p:nvSpPr>
          <p:cNvPr id="20" name="TextBox 7"/>
          <p:cNvSpPr txBox="1">
            <a:spLocks noChangeArrowheads="1"/>
          </p:cNvSpPr>
          <p:nvPr/>
        </p:nvSpPr>
        <p:spPr bwMode="auto">
          <a:xfrm>
            <a:off x="2590800" y="1752600"/>
            <a:ext cx="2057400" cy="1323439"/>
          </a:xfrm>
          <a:prstGeom prst="rect">
            <a:avLst/>
          </a:prstGeom>
          <a:noFill/>
          <a:ln w="9525">
            <a:noFill/>
            <a:miter lim="800000"/>
            <a:headEnd/>
            <a:tailEnd/>
          </a:ln>
        </p:spPr>
        <p:txBody>
          <a:bodyPr wrap="square">
            <a:spAutoFit/>
          </a:bodyPr>
          <a:lstStyle/>
          <a:p>
            <a:pPr algn="ctr"/>
            <a:r>
              <a:rPr lang="en-US" sz="2000" dirty="0">
                <a:solidFill>
                  <a:schemeClr val="bg1"/>
                </a:solidFill>
                <a:cs typeface="Arial" pitchFamily="34" charset="0"/>
              </a:rPr>
              <a:t>First Detachable Porcelain Pothead for 4kV Systems.</a:t>
            </a:r>
          </a:p>
        </p:txBody>
      </p:sp>
      <p:sp>
        <p:nvSpPr>
          <p:cNvPr id="23" name="Text Placeholder 10"/>
          <p:cNvSpPr txBox="1">
            <a:spLocks/>
          </p:cNvSpPr>
          <p:nvPr/>
        </p:nvSpPr>
        <p:spPr>
          <a:xfrm>
            <a:off x="2590800" y="1143000"/>
            <a:ext cx="2057400" cy="466725"/>
          </a:xfrm>
          <a:prstGeom prst="rect">
            <a:avLst/>
          </a:prstGeom>
          <a:solidFill>
            <a:srgbClr val="2272B9"/>
          </a:solidFill>
          <a:effectLst>
            <a:outerShdw blurRad="50800" dist="38100" dir="2700000" algn="tl" rotWithShape="0">
              <a:prstClr val="black">
                <a:alpha val="40000"/>
              </a:prstClr>
            </a:outerShdw>
          </a:effectLst>
        </p:spPr>
        <p:txBody>
          <a:bodyPr/>
          <a:lstStyle/>
          <a:p>
            <a:pPr marL="0" marR="0" lvl="0" indent="0" algn="ctr" defTabSz="914400" rtl="0" eaLnBrk="1" fontAlgn="base" latinLnBrk="0" hangingPunct="1">
              <a:lnSpc>
                <a:spcPct val="100000"/>
              </a:lnSpc>
              <a:spcBef>
                <a:spcPct val="20000"/>
              </a:spcBef>
              <a:spcAft>
                <a:spcPct val="0"/>
              </a:spcAft>
              <a:buClrTx/>
              <a:buSzTx/>
              <a:tabLst/>
              <a:defRPr/>
            </a:pPr>
            <a:r>
              <a:rPr kumimoji="0" lang="en-US" sz="24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1905</a:t>
            </a:r>
          </a:p>
          <a:p>
            <a:pPr marL="0" marR="0" lvl="0" indent="0" algn="ctr" defTabSz="914400" rtl="0" eaLnBrk="1" fontAlgn="base" latinLnBrk="0" hangingPunct="1">
              <a:lnSpc>
                <a:spcPct val="100000"/>
              </a:lnSpc>
              <a:spcBef>
                <a:spcPct val="20000"/>
              </a:spcBef>
              <a:spcAft>
                <a:spcPct val="0"/>
              </a:spcAft>
              <a:buClrTx/>
              <a:buSzTx/>
              <a:tabLst/>
              <a:defRPr/>
            </a:pPr>
            <a:endParaRPr kumimoji="0" lang="en-US" sz="2400" b="0"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pic>
        <p:nvPicPr>
          <p:cNvPr id="28" name="Picture 104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412" r="7882"/>
          <a:stretch/>
        </p:blipFill>
        <p:spPr bwMode="auto">
          <a:xfrm>
            <a:off x="304800" y="4114800"/>
            <a:ext cx="1596571" cy="2362200"/>
          </a:xfrm>
          <a:prstGeom prst="rect">
            <a:avLst/>
          </a:prstGeom>
          <a:ln>
            <a:noFill/>
          </a:ln>
          <a:effectLst>
            <a:outerShdw blurRad="292100" dist="139700" dir="2700000" algn="tl" rotWithShape="0">
              <a:srgbClr val="333333">
                <a:alpha val="65000"/>
              </a:srgbClr>
            </a:outerShdw>
          </a:effectLst>
        </p:spPr>
      </p:pic>
      <p:sp>
        <p:nvSpPr>
          <p:cNvPr id="29" name="TextBox 7"/>
          <p:cNvSpPr txBox="1">
            <a:spLocks noChangeArrowheads="1"/>
          </p:cNvSpPr>
          <p:nvPr/>
        </p:nvSpPr>
        <p:spPr bwMode="auto">
          <a:xfrm>
            <a:off x="1981200" y="4495800"/>
            <a:ext cx="2057400" cy="1938992"/>
          </a:xfrm>
          <a:prstGeom prst="rect">
            <a:avLst/>
          </a:prstGeom>
          <a:noFill/>
          <a:ln w="9525">
            <a:noFill/>
            <a:miter lim="800000"/>
            <a:headEnd/>
            <a:tailEnd/>
          </a:ln>
        </p:spPr>
        <p:txBody>
          <a:bodyPr wrap="square">
            <a:spAutoFit/>
          </a:bodyPr>
          <a:lstStyle/>
          <a:p>
            <a:pPr algn="ctr"/>
            <a:r>
              <a:rPr lang="en-US" sz="2000" dirty="0" smtClean="0">
                <a:solidFill>
                  <a:schemeClr val="bg1"/>
                </a:solidFill>
                <a:cs typeface="Arial" pitchFamily="34" charset="0"/>
              </a:rPr>
              <a:t>Extended ATA termination ratings to 230kV for high pressure, pipe type cables</a:t>
            </a:r>
            <a:endParaRPr lang="en-US" sz="2000" dirty="0">
              <a:solidFill>
                <a:schemeClr val="bg1"/>
              </a:solidFill>
              <a:cs typeface="Arial" pitchFamily="34" charset="0"/>
            </a:endParaRPr>
          </a:p>
        </p:txBody>
      </p:sp>
      <p:sp>
        <p:nvSpPr>
          <p:cNvPr id="30" name="Text Placeholder 10"/>
          <p:cNvSpPr txBox="1">
            <a:spLocks/>
          </p:cNvSpPr>
          <p:nvPr/>
        </p:nvSpPr>
        <p:spPr>
          <a:xfrm>
            <a:off x="1981200" y="4038600"/>
            <a:ext cx="1981200" cy="466725"/>
          </a:xfrm>
          <a:prstGeom prst="rect">
            <a:avLst/>
          </a:prstGeom>
          <a:solidFill>
            <a:srgbClr val="2272B9"/>
          </a:solidFill>
          <a:effectLst>
            <a:outerShdw blurRad="50800" dist="38100" dir="2700000" algn="tl" rotWithShape="0">
              <a:prstClr val="black">
                <a:alpha val="40000"/>
              </a:prstClr>
            </a:outerShdw>
          </a:effectLst>
        </p:spPr>
        <p:txBody>
          <a:bodyPr/>
          <a:lstStyle/>
          <a:p>
            <a:pPr marL="0" marR="0" lvl="0" indent="0" algn="ctr" defTabSz="914400" rtl="0" eaLnBrk="1" fontAlgn="base" latinLnBrk="0" hangingPunct="1">
              <a:lnSpc>
                <a:spcPct val="100000"/>
              </a:lnSpc>
              <a:spcBef>
                <a:spcPct val="20000"/>
              </a:spcBef>
              <a:spcAft>
                <a:spcPct val="0"/>
              </a:spcAft>
              <a:buClrTx/>
              <a:buSzTx/>
              <a:tabLst/>
              <a:defRPr/>
            </a:pPr>
            <a:r>
              <a:rPr kumimoji="0" lang="en-US" sz="24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1954</a:t>
            </a:r>
          </a:p>
          <a:p>
            <a:pPr marL="0" marR="0" lvl="0" indent="0" algn="ctr" defTabSz="914400" rtl="0" eaLnBrk="1" fontAlgn="base" latinLnBrk="0" hangingPunct="1">
              <a:lnSpc>
                <a:spcPct val="100000"/>
              </a:lnSpc>
              <a:spcBef>
                <a:spcPct val="20000"/>
              </a:spcBef>
              <a:spcAft>
                <a:spcPct val="0"/>
              </a:spcAft>
              <a:buClrTx/>
              <a:buSzTx/>
              <a:tabLst/>
              <a:defRPr/>
            </a:pPr>
            <a:endParaRPr kumimoji="0" lang="en-US" sz="2400" b="0"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pic>
        <p:nvPicPr>
          <p:cNvPr id="31" name="Picture 1041"/>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096000" y="1087479"/>
            <a:ext cx="1821651" cy="1960521"/>
          </a:xfrm>
          <a:prstGeom prst="rect">
            <a:avLst/>
          </a:prstGeom>
          <a:ln>
            <a:noFill/>
          </a:ln>
          <a:effectLst>
            <a:outerShdw blurRad="292100" dist="139700" dir="2700000" algn="tl" rotWithShape="0">
              <a:srgbClr val="333333">
                <a:alpha val="65000"/>
              </a:srgbClr>
            </a:outerShdw>
          </a:effectLst>
        </p:spPr>
      </p:pic>
      <p:sp>
        <p:nvSpPr>
          <p:cNvPr id="32" name="Text Placeholder 10"/>
          <p:cNvSpPr txBox="1">
            <a:spLocks/>
          </p:cNvSpPr>
          <p:nvPr/>
        </p:nvSpPr>
        <p:spPr>
          <a:xfrm>
            <a:off x="5867400" y="3114675"/>
            <a:ext cx="2286000" cy="466725"/>
          </a:xfrm>
          <a:prstGeom prst="rect">
            <a:avLst/>
          </a:prstGeom>
          <a:solidFill>
            <a:srgbClr val="2272B9"/>
          </a:solidFill>
          <a:effectLst>
            <a:outerShdw blurRad="50800" dist="38100" dir="2700000" algn="tl" rotWithShape="0">
              <a:prstClr val="black">
                <a:alpha val="40000"/>
              </a:prstClr>
            </a:outerShdw>
          </a:effectLst>
        </p:spPr>
        <p:txBody>
          <a:bodyPr/>
          <a:lstStyle/>
          <a:p>
            <a:pPr marL="0" marR="0" lvl="0" indent="0" algn="ctr" defTabSz="914400" rtl="0" eaLnBrk="1" fontAlgn="base" latinLnBrk="0" hangingPunct="1">
              <a:lnSpc>
                <a:spcPct val="100000"/>
              </a:lnSpc>
              <a:spcBef>
                <a:spcPct val="20000"/>
              </a:spcBef>
              <a:spcAft>
                <a:spcPct val="0"/>
              </a:spcAft>
              <a:buClrTx/>
              <a:buSzTx/>
              <a:tabLst/>
              <a:defRPr/>
            </a:pPr>
            <a:r>
              <a:rPr kumimoji="0" lang="en-US" sz="24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1925</a:t>
            </a:r>
            <a:endParaRPr kumimoji="0" lang="en-US" sz="24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
        <p:nvSpPr>
          <p:cNvPr id="33" name="TextBox 7"/>
          <p:cNvSpPr txBox="1">
            <a:spLocks noChangeArrowheads="1"/>
          </p:cNvSpPr>
          <p:nvPr/>
        </p:nvSpPr>
        <p:spPr bwMode="auto">
          <a:xfrm>
            <a:off x="6096000" y="3581400"/>
            <a:ext cx="1905000" cy="1015663"/>
          </a:xfrm>
          <a:prstGeom prst="rect">
            <a:avLst/>
          </a:prstGeom>
          <a:noFill/>
          <a:ln w="9525">
            <a:noFill/>
            <a:miter lim="800000"/>
            <a:headEnd/>
            <a:tailEnd/>
          </a:ln>
        </p:spPr>
        <p:txBody>
          <a:bodyPr wrap="square">
            <a:spAutoFit/>
          </a:bodyPr>
          <a:lstStyle/>
          <a:p>
            <a:pPr algn="ctr"/>
            <a:r>
              <a:rPr lang="en-US" sz="2000" dirty="0" smtClean="0">
                <a:solidFill>
                  <a:srgbClr val="FFFFFF"/>
                </a:solidFill>
                <a:cs typeface="Arial" pitchFamily="34" charset="0"/>
              </a:rPr>
              <a:t>Load break </a:t>
            </a:r>
          </a:p>
          <a:p>
            <a:pPr algn="ctr"/>
            <a:r>
              <a:rPr lang="en-US" sz="2000" dirty="0" smtClean="0">
                <a:solidFill>
                  <a:srgbClr val="FFFFFF"/>
                </a:solidFill>
                <a:cs typeface="Arial" pitchFamily="34" charset="0"/>
              </a:rPr>
              <a:t>Overhead style Oil Switches</a:t>
            </a:r>
            <a:endParaRPr lang="en-US" sz="2000" dirty="0">
              <a:solidFill>
                <a:srgbClr val="FFFFFF"/>
              </a:solidFill>
              <a:cs typeface="Arial" pitchFamily="34" charset="0"/>
            </a:endParaRPr>
          </a:p>
        </p:txBody>
      </p:sp>
      <p:pic>
        <p:nvPicPr>
          <p:cNvPr id="14337" name="Picture 2" descr="M:\Marketing_J.LaMorte\New GW Logo 7-18_Page_3.jpg"/>
          <p:cNvPicPr>
            <a:picLocks noChangeAspect="1" noChangeArrowheads="1"/>
          </p:cNvPicPr>
          <p:nvPr/>
        </p:nvPicPr>
        <p:blipFill>
          <a:blip r:embed="rId6" cstate="print"/>
          <a:stretch>
            <a:fillRect/>
          </a:stretch>
        </p:blipFill>
        <p:spPr bwMode="auto">
          <a:xfrm>
            <a:off x="7937457" y="6324600"/>
            <a:ext cx="1041485" cy="504825"/>
          </a:xfrm>
          <a:prstGeom prst="rect">
            <a:avLst/>
          </a:prstGeom>
          <a:noFill/>
          <a:ln w="9525">
            <a:noFill/>
            <a:miter lim="800000"/>
            <a:headEnd/>
            <a:tailEnd/>
          </a:ln>
        </p:spPr>
      </p:pic>
      <p:pic>
        <p:nvPicPr>
          <p:cNvPr id="41" name="Picture 5" descr="auto0"/>
          <p:cNvPicPr>
            <a:picLocks noChangeAspect="1" noChangeArrowheads="1"/>
          </p:cNvPicPr>
          <p:nvPr/>
        </p:nvPicPr>
        <p:blipFill>
          <a:blip r:embed="rId7" cstate="print"/>
          <a:srcRect/>
          <a:stretch>
            <a:fillRect/>
          </a:stretch>
        </p:blipFill>
        <p:spPr bwMode="auto">
          <a:xfrm>
            <a:off x="4343400" y="4953000"/>
            <a:ext cx="2209799" cy="1601563"/>
          </a:xfrm>
          <a:prstGeom prst="rect">
            <a:avLst/>
          </a:prstGeom>
          <a:noFill/>
          <a:ln w="9525">
            <a:noFill/>
            <a:miter lim="800000"/>
            <a:headEnd/>
            <a:tailEnd/>
          </a:ln>
        </p:spPr>
      </p:pic>
      <p:sp>
        <p:nvSpPr>
          <p:cNvPr id="42" name="Text Placeholder 10"/>
          <p:cNvSpPr txBox="1">
            <a:spLocks/>
          </p:cNvSpPr>
          <p:nvPr/>
        </p:nvSpPr>
        <p:spPr>
          <a:xfrm>
            <a:off x="6629400" y="4943475"/>
            <a:ext cx="2286000" cy="466725"/>
          </a:xfrm>
          <a:prstGeom prst="rect">
            <a:avLst/>
          </a:prstGeom>
          <a:solidFill>
            <a:srgbClr val="2272B9"/>
          </a:solidFill>
          <a:effectLst>
            <a:outerShdw blurRad="50800" dist="38100" dir="2700000" algn="tl" rotWithShape="0">
              <a:prstClr val="black">
                <a:alpha val="40000"/>
              </a:prstClr>
            </a:outerShdw>
          </a:effectLst>
        </p:spPr>
        <p:txBody>
          <a:bodyPr/>
          <a:lstStyle/>
          <a:p>
            <a:pPr marL="0" marR="0" lvl="0" indent="0" algn="ctr" defTabSz="914400" rtl="0" eaLnBrk="1" fontAlgn="base" latinLnBrk="0" hangingPunct="1">
              <a:lnSpc>
                <a:spcPct val="100000"/>
              </a:lnSpc>
              <a:spcBef>
                <a:spcPct val="20000"/>
              </a:spcBef>
              <a:spcAft>
                <a:spcPct val="0"/>
              </a:spcAft>
              <a:buClrTx/>
              <a:buSzTx/>
              <a:tabLst/>
              <a:defRPr/>
            </a:pPr>
            <a:r>
              <a:rPr kumimoji="0" lang="en-US" sz="24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1966</a:t>
            </a:r>
            <a:endParaRPr kumimoji="0" lang="en-US" sz="24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
        <p:nvSpPr>
          <p:cNvPr id="43" name="TextBox 7"/>
          <p:cNvSpPr txBox="1">
            <a:spLocks noChangeArrowheads="1"/>
          </p:cNvSpPr>
          <p:nvPr/>
        </p:nvSpPr>
        <p:spPr bwMode="auto">
          <a:xfrm>
            <a:off x="6705600" y="5540514"/>
            <a:ext cx="2209800" cy="707886"/>
          </a:xfrm>
          <a:prstGeom prst="rect">
            <a:avLst/>
          </a:prstGeom>
          <a:noFill/>
          <a:ln w="9525">
            <a:noFill/>
            <a:miter lim="800000"/>
            <a:headEnd/>
            <a:tailEnd/>
          </a:ln>
        </p:spPr>
        <p:txBody>
          <a:bodyPr wrap="square">
            <a:spAutoFit/>
          </a:bodyPr>
          <a:lstStyle/>
          <a:p>
            <a:pPr algn="ctr"/>
            <a:r>
              <a:rPr lang="en-US" sz="2000" dirty="0" smtClean="0">
                <a:solidFill>
                  <a:srgbClr val="FFFFFF"/>
                </a:solidFill>
                <a:cs typeface="Arial" pitchFamily="34" charset="0"/>
              </a:rPr>
              <a:t>First SF6 </a:t>
            </a:r>
          </a:p>
          <a:p>
            <a:pPr algn="ctr"/>
            <a:r>
              <a:rPr lang="en-US" sz="2000" dirty="0" smtClean="0">
                <a:solidFill>
                  <a:srgbClr val="FFFFFF"/>
                </a:solidFill>
                <a:cs typeface="Arial" pitchFamily="34" charset="0"/>
              </a:rPr>
              <a:t>Gas Switch</a:t>
            </a:r>
            <a:endParaRPr lang="en-US" sz="2000" dirty="0">
              <a:solidFill>
                <a:srgbClr val="FFFFFF"/>
              </a:solidFill>
              <a:cs typeface="Arial"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M:\Marketing_J.LaMorte\App guide template_AppGuideauto_Page_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15400" y="0"/>
            <a:ext cx="280987" cy="2286000"/>
          </a:xfrm>
          <a:prstGeom prst="rect">
            <a:avLst/>
          </a:prstGeom>
          <a:noFill/>
          <a:ln w="9525">
            <a:noFill/>
            <a:miter lim="800000"/>
            <a:headEnd/>
            <a:tailEnd/>
          </a:ln>
        </p:spPr>
      </p:pic>
      <p:sp>
        <p:nvSpPr>
          <p:cNvPr id="16" name="Rectangle 2"/>
          <p:cNvSpPr txBox="1">
            <a:spLocks noChangeArrowheads="1"/>
          </p:cNvSpPr>
          <p:nvPr/>
        </p:nvSpPr>
        <p:spPr bwMode="auto">
          <a:xfrm>
            <a:off x="152400" y="320675"/>
            <a:ext cx="5410200" cy="746125"/>
          </a:xfrm>
          <a:prstGeom prst="rect">
            <a:avLst/>
          </a:prstGeom>
          <a:noFill/>
          <a:ln w="9525">
            <a:noFill/>
            <a:miter lim="800000"/>
            <a:headEnd/>
            <a:tailEnd/>
          </a:ln>
        </p:spPr>
        <p:txBody>
          <a:bodyPr anchor="ctr">
            <a:normAutofit fontScale="97500"/>
          </a:bodyPr>
          <a:lstStyle/>
          <a:p>
            <a:r>
              <a:rPr lang="en-US" sz="3200" b="1" dirty="0" smtClean="0"/>
              <a:t>A Tradition of Innovation</a:t>
            </a:r>
            <a:endParaRPr lang="en-US" sz="3200" b="1" dirty="0"/>
          </a:p>
        </p:txBody>
      </p:sp>
      <p:sp>
        <p:nvSpPr>
          <p:cNvPr id="40" name="Rectangle 39"/>
          <p:cNvSpPr/>
          <p:nvPr/>
        </p:nvSpPr>
        <p:spPr>
          <a:xfrm>
            <a:off x="4267200" y="4800600"/>
            <a:ext cx="3810000" cy="1981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228600" y="3886200"/>
            <a:ext cx="3810000" cy="2819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5257800" y="990600"/>
            <a:ext cx="3429000" cy="3657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228600" y="1066800"/>
            <a:ext cx="4495800" cy="2514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4" name="Picture 5" descr="M:\Marketing_J.LaMorte\App guide template_AppGuideauto_Page_1.jpg"/>
          <p:cNvPicPr>
            <a:picLocks noChangeAspect="1" noChangeArrowheads="1"/>
          </p:cNvPicPr>
          <p:nvPr/>
        </p:nvPicPr>
        <p:blipFill>
          <a:blip r:embed="rId3" cstate="print"/>
          <a:srcRect/>
          <a:stretch>
            <a:fillRect/>
          </a:stretch>
        </p:blipFill>
        <p:spPr bwMode="auto">
          <a:xfrm>
            <a:off x="8863013" y="0"/>
            <a:ext cx="280987" cy="2286000"/>
          </a:xfrm>
          <a:prstGeom prst="rect">
            <a:avLst/>
          </a:prstGeom>
          <a:noFill/>
          <a:ln w="9525">
            <a:noFill/>
            <a:miter lim="800000"/>
            <a:headEnd/>
            <a:tailEnd/>
          </a:ln>
        </p:spPr>
      </p:pic>
      <p:pic>
        <p:nvPicPr>
          <p:cNvPr id="4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400801" y="4432948"/>
            <a:ext cx="1676400" cy="2514600"/>
          </a:xfrm>
          <a:prstGeom prst="rect">
            <a:avLst/>
          </a:prstGeom>
          <a:noFill/>
          <a:ln w="9525">
            <a:noFill/>
            <a:miter lim="800000"/>
            <a:headEnd/>
            <a:tailEnd/>
          </a:ln>
        </p:spPr>
      </p:pic>
      <p:sp>
        <p:nvSpPr>
          <p:cNvPr id="51" name="Text Placeholder 10"/>
          <p:cNvSpPr txBox="1">
            <a:spLocks/>
          </p:cNvSpPr>
          <p:nvPr/>
        </p:nvSpPr>
        <p:spPr>
          <a:xfrm>
            <a:off x="4343400" y="4953000"/>
            <a:ext cx="2057400" cy="466725"/>
          </a:xfrm>
          <a:prstGeom prst="rect">
            <a:avLst/>
          </a:prstGeom>
          <a:solidFill>
            <a:srgbClr val="2272B9"/>
          </a:solidFill>
          <a:effectLst>
            <a:outerShdw blurRad="50800" dist="38100" dir="2700000" algn="tl" rotWithShape="0">
              <a:prstClr val="black">
                <a:alpha val="40000"/>
              </a:prstClr>
            </a:outerShdw>
          </a:effectLst>
        </p:spPr>
        <p:txBody>
          <a:bodyPr/>
          <a:lstStyle/>
          <a:p>
            <a:pPr marL="0" marR="0" lvl="0" indent="0" algn="ctr" defTabSz="914400" rtl="0" eaLnBrk="1" fontAlgn="base" latinLnBrk="0" hangingPunct="1">
              <a:lnSpc>
                <a:spcPct val="100000"/>
              </a:lnSpc>
              <a:spcBef>
                <a:spcPct val="20000"/>
              </a:spcBef>
              <a:spcAft>
                <a:spcPct val="0"/>
              </a:spcAft>
              <a:buClrTx/>
              <a:buSzTx/>
              <a:tabLst/>
              <a:defRPr/>
            </a:pPr>
            <a:r>
              <a:rPr kumimoji="0" lang="en-US" sz="24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2012</a:t>
            </a:r>
            <a:endParaRPr kumimoji="0" lang="en-US" sz="24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
        <p:nvSpPr>
          <p:cNvPr id="53" name="TextBox 7"/>
          <p:cNvSpPr txBox="1">
            <a:spLocks noChangeArrowheads="1"/>
          </p:cNvSpPr>
          <p:nvPr/>
        </p:nvSpPr>
        <p:spPr bwMode="auto">
          <a:xfrm>
            <a:off x="4267200" y="5486400"/>
            <a:ext cx="2209800" cy="1015663"/>
          </a:xfrm>
          <a:prstGeom prst="rect">
            <a:avLst/>
          </a:prstGeom>
          <a:noFill/>
          <a:ln w="9525">
            <a:noFill/>
            <a:miter lim="800000"/>
            <a:headEnd/>
            <a:tailEnd/>
          </a:ln>
        </p:spPr>
        <p:txBody>
          <a:bodyPr wrap="square">
            <a:spAutoFit/>
          </a:bodyPr>
          <a:lstStyle/>
          <a:p>
            <a:pPr algn="ctr"/>
            <a:r>
              <a:rPr lang="en-US" sz="2000" dirty="0" smtClean="0">
                <a:solidFill>
                  <a:srgbClr val="FFFFFF"/>
                </a:solidFill>
                <a:cs typeface="Arial" pitchFamily="34" charset="0"/>
              </a:rPr>
              <a:t>First Solid Dielectric Switch with visible break</a:t>
            </a:r>
            <a:endParaRPr lang="en-US" sz="2000" dirty="0">
              <a:solidFill>
                <a:srgbClr val="FFFFFF"/>
              </a:solidFill>
              <a:cs typeface="Arial" pitchFamily="34" charset="0"/>
            </a:endParaRPr>
          </a:p>
        </p:txBody>
      </p:sp>
      <p:pic>
        <p:nvPicPr>
          <p:cNvPr id="54" name="Picture 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4508009"/>
            <a:ext cx="2430329" cy="2197591"/>
          </a:xfrm>
          <a:prstGeom prst="rect">
            <a:avLst/>
          </a:prstGeom>
        </p:spPr>
      </p:pic>
      <p:sp>
        <p:nvSpPr>
          <p:cNvPr id="55" name="Text Placeholder 10"/>
          <p:cNvSpPr txBox="1">
            <a:spLocks/>
          </p:cNvSpPr>
          <p:nvPr/>
        </p:nvSpPr>
        <p:spPr>
          <a:xfrm>
            <a:off x="1676400" y="3952875"/>
            <a:ext cx="2286000" cy="466725"/>
          </a:xfrm>
          <a:prstGeom prst="rect">
            <a:avLst/>
          </a:prstGeom>
          <a:solidFill>
            <a:srgbClr val="2272B9"/>
          </a:solidFill>
          <a:effectLst>
            <a:outerShdw blurRad="50800" dist="38100" dir="2700000" algn="tl" rotWithShape="0">
              <a:prstClr val="black">
                <a:alpha val="40000"/>
              </a:prstClr>
            </a:outerShdw>
          </a:effectLst>
        </p:spPr>
        <p:txBody>
          <a:bodyPr/>
          <a:lstStyle/>
          <a:p>
            <a:pPr marL="0" marR="0" lvl="0" indent="0" algn="ctr" defTabSz="914400" rtl="0" eaLnBrk="1" fontAlgn="base" latinLnBrk="0" hangingPunct="1">
              <a:lnSpc>
                <a:spcPct val="100000"/>
              </a:lnSpc>
              <a:spcBef>
                <a:spcPct val="20000"/>
              </a:spcBef>
              <a:spcAft>
                <a:spcPct val="0"/>
              </a:spcAft>
              <a:buClrTx/>
              <a:buSzTx/>
              <a:tabLst/>
              <a:defRPr/>
            </a:pPr>
            <a:r>
              <a:rPr kumimoji="0" lang="en-US" sz="24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2001</a:t>
            </a:r>
            <a:endParaRPr kumimoji="0" lang="en-US" sz="24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
        <p:nvSpPr>
          <p:cNvPr id="56" name="TextBox 7"/>
          <p:cNvSpPr txBox="1">
            <a:spLocks noChangeArrowheads="1"/>
          </p:cNvSpPr>
          <p:nvPr/>
        </p:nvSpPr>
        <p:spPr bwMode="auto">
          <a:xfrm>
            <a:off x="1981200" y="4419600"/>
            <a:ext cx="2209800" cy="1015663"/>
          </a:xfrm>
          <a:prstGeom prst="rect">
            <a:avLst/>
          </a:prstGeom>
          <a:noFill/>
          <a:ln w="9525">
            <a:noFill/>
            <a:miter lim="800000"/>
            <a:headEnd/>
            <a:tailEnd/>
          </a:ln>
        </p:spPr>
        <p:txBody>
          <a:bodyPr wrap="square">
            <a:spAutoFit/>
          </a:bodyPr>
          <a:lstStyle/>
          <a:p>
            <a:pPr algn="ctr"/>
            <a:r>
              <a:rPr lang="en-US" sz="2000" dirty="0" smtClean="0">
                <a:solidFill>
                  <a:srgbClr val="FFFFFF"/>
                </a:solidFill>
                <a:cs typeface="Arial" pitchFamily="34" charset="0"/>
              </a:rPr>
              <a:t>Introduced the </a:t>
            </a:r>
            <a:r>
              <a:rPr lang="en-US" sz="2000" dirty="0">
                <a:solidFill>
                  <a:srgbClr val="FFFFFF"/>
                </a:solidFill>
                <a:cs typeface="Arial" pitchFamily="34" charset="0"/>
              </a:rPr>
              <a:t>S</a:t>
            </a:r>
            <a:r>
              <a:rPr lang="en-US" sz="2000" dirty="0" smtClean="0">
                <a:solidFill>
                  <a:srgbClr val="FFFFFF"/>
                </a:solidFill>
                <a:cs typeface="Arial" pitchFamily="34" charset="0"/>
              </a:rPr>
              <a:t>olid Dielectric </a:t>
            </a:r>
            <a:r>
              <a:rPr lang="en-US" sz="2000" dirty="0" err="1" smtClean="0">
                <a:solidFill>
                  <a:srgbClr val="FFFFFF"/>
                </a:solidFill>
                <a:cs typeface="Arial" pitchFamily="34" charset="0"/>
              </a:rPr>
              <a:t>Recloser</a:t>
            </a:r>
            <a:r>
              <a:rPr lang="en-US" sz="2000" dirty="0" smtClean="0">
                <a:solidFill>
                  <a:srgbClr val="FFFFFF"/>
                </a:solidFill>
                <a:cs typeface="Arial" pitchFamily="34" charset="0"/>
              </a:rPr>
              <a:t> </a:t>
            </a:r>
            <a:endParaRPr lang="en-US" sz="2000" dirty="0">
              <a:solidFill>
                <a:srgbClr val="FFFFFF"/>
              </a:solidFill>
              <a:cs typeface="Arial" pitchFamily="34" charset="0"/>
            </a:endParaRPr>
          </a:p>
        </p:txBody>
      </p:sp>
      <p:pic>
        <p:nvPicPr>
          <p:cNvPr id="57" name="Picture 2" descr="M:\Marketing_J.LaMorte\New GW Logo 7-18_Page_3.jpg"/>
          <p:cNvPicPr>
            <a:picLocks noChangeAspect="1" noChangeArrowheads="1"/>
          </p:cNvPicPr>
          <p:nvPr/>
        </p:nvPicPr>
        <p:blipFill>
          <a:blip r:embed="rId6" cstate="print"/>
          <a:stretch>
            <a:fillRect/>
          </a:stretch>
        </p:blipFill>
        <p:spPr bwMode="auto">
          <a:xfrm>
            <a:off x="7937457" y="6324600"/>
            <a:ext cx="1041485" cy="504825"/>
          </a:xfrm>
          <a:prstGeom prst="rect">
            <a:avLst/>
          </a:prstGeom>
          <a:noFill/>
          <a:ln w="9525">
            <a:noFill/>
            <a:miter lim="800000"/>
            <a:headEnd/>
            <a:tailEnd/>
          </a:ln>
        </p:spPr>
      </p:pic>
      <p:pic>
        <p:nvPicPr>
          <p:cNvPr id="58" name="Picture 5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1752600"/>
            <a:ext cx="2023783" cy="1600200"/>
          </a:xfrm>
          <a:prstGeom prst="rect">
            <a:avLst/>
          </a:prstGeom>
        </p:spPr>
      </p:pic>
      <p:sp>
        <p:nvSpPr>
          <p:cNvPr id="59" name="Text Placeholder 10"/>
          <p:cNvSpPr txBox="1">
            <a:spLocks/>
          </p:cNvSpPr>
          <p:nvPr/>
        </p:nvSpPr>
        <p:spPr>
          <a:xfrm>
            <a:off x="2209800" y="1219200"/>
            <a:ext cx="2286000" cy="466725"/>
          </a:xfrm>
          <a:prstGeom prst="rect">
            <a:avLst/>
          </a:prstGeom>
          <a:solidFill>
            <a:srgbClr val="2272B9"/>
          </a:solidFill>
          <a:effectLst>
            <a:outerShdw blurRad="50800" dist="38100" dir="2700000" algn="tl" rotWithShape="0">
              <a:prstClr val="black">
                <a:alpha val="40000"/>
              </a:prstClr>
            </a:outerShdw>
          </a:effectLst>
        </p:spPr>
        <p:txBody>
          <a:bodyPr/>
          <a:lstStyle/>
          <a:p>
            <a:pPr marL="0" marR="0" lvl="0" indent="0" algn="ctr" defTabSz="914400" rtl="0" eaLnBrk="1" fontAlgn="base" latinLnBrk="0" hangingPunct="1">
              <a:lnSpc>
                <a:spcPct val="100000"/>
              </a:lnSpc>
              <a:spcBef>
                <a:spcPct val="20000"/>
              </a:spcBef>
              <a:spcAft>
                <a:spcPct val="0"/>
              </a:spcAft>
              <a:buClrTx/>
              <a:buSzTx/>
              <a:tabLst/>
              <a:defRPr/>
            </a:pPr>
            <a:r>
              <a:rPr kumimoji="0" lang="en-US" sz="24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1987</a:t>
            </a:r>
            <a:endParaRPr kumimoji="0" lang="en-US" sz="24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
        <p:nvSpPr>
          <p:cNvPr id="60" name="TextBox 7"/>
          <p:cNvSpPr txBox="1">
            <a:spLocks noChangeArrowheads="1"/>
          </p:cNvSpPr>
          <p:nvPr/>
        </p:nvSpPr>
        <p:spPr bwMode="auto">
          <a:xfrm>
            <a:off x="2362200" y="1752601"/>
            <a:ext cx="2209800" cy="1631216"/>
          </a:xfrm>
          <a:prstGeom prst="rect">
            <a:avLst/>
          </a:prstGeom>
          <a:noFill/>
          <a:ln w="9525">
            <a:noFill/>
            <a:miter lim="800000"/>
            <a:headEnd/>
            <a:tailEnd/>
          </a:ln>
        </p:spPr>
        <p:txBody>
          <a:bodyPr wrap="square">
            <a:spAutoFit/>
          </a:bodyPr>
          <a:lstStyle/>
          <a:p>
            <a:pPr algn="ctr"/>
            <a:r>
              <a:rPr lang="en-US" sz="2000" dirty="0" smtClean="0">
                <a:solidFill>
                  <a:srgbClr val="FFFFFF"/>
                </a:solidFill>
                <a:cs typeface="Arial" pitchFamily="34" charset="0"/>
              </a:rPr>
              <a:t>Introduced SCADA integrated Automatic Transfer Switch</a:t>
            </a:r>
          </a:p>
        </p:txBody>
      </p:sp>
      <p:pic>
        <p:nvPicPr>
          <p:cNvPr id="61"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5867400" y="1066800"/>
            <a:ext cx="2244553" cy="1676400"/>
          </a:xfrm>
          <a:prstGeom prst="rect">
            <a:avLst/>
          </a:prstGeom>
          <a:noFill/>
          <a:ln w="9525">
            <a:noFill/>
            <a:miter lim="800000"/>
            <a:headEnd/>
            <a:tailEnd/>
          </a:ln>
        </p:spPr>
      </p:pic>
      <p:sp>
        <p:nvSpPr>
          <p:cNvPr id="62" name="Text Placeholder 10"/>
          <p:cNvSpPr txBox="1">
            <a:spLocks/>
          </p:cNvSpPr>
          <p:nvPr/>
        </p:nvSpPr>
        <p:spPr>
          <a:xfrm>
            <a:off x="6019800" y="2819400"/>
            <a:ext cx="2057400" cy="466725"/>
          </a:xfrm>
          <a:prstGeom prst="rect">
            <a:avLst/>
          </a:prstGeom>
          <a:solidFill>
            <a:srgbClr val="2272B9"/>
          </a:solidFill>
          <a:effectLst>
            <a:outerShdw blurRad="50800" dist="38100" dir="2700000" algn="tl" rotWithShape="0">
              <a:prstClr val="black">
                <a:alpha val="40000"/>
              </a:prstClr>
            </a:outerShdw>
          </a:effectLst>
        </p:spPr>
        <p:txBody>
          <a:bodyPr/>
          <a:lstStyle/>
          <a:p>
            <a:pPr marL="0" marR="0" lvl="0" indent="0" algn="ctr" defTabSz="914400" rtl="0" eaLnBrk="1" fontAlgn="base" latinLnBrk="0" hangingPunct="1">
              <a:lnSpc>
                <a:spcPct val="100000"/>
              </a:lnSpc>
              <a:spcBef>
                <a:spcPct val="20000"/>
              </a:spcBef>
              <a:spcAft>
                <a:spcPct val="0"/>
              </a:spcAft>
              <a:buClrTx/>
              <a:buSzTx/>
              <a:tabLst/>
              <a:defRPr/>
            </a:pPr>
            <a:r>
              <a:rPr kumimoji="0" lang="en-US" sz="24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1990</a:t>
            </a:r>
            <a:endParaRPr kumimoji="0" lang="en-US" sz="24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
        <p:nvSpPr>
          <p:cNvPr id="63" name="TextBox 7"/>
          <p:cNvSpPr txBox="1">
            <a:spLocks noChangeArrowheads="1"/>
          </p:cNvSpPr>
          <p:nvPr/>
        </p:nvSpPr>
        <p:spPr bwMode="auto">
          <a:xfrm>
            <a:off x="5943600" y="3324761"/>
            <a:ext cx="2209800" cy="1323439"/>
          </a:xfrm>
          <a:prstGeom prst="rect">
            <a:avLst/>
          </a:prstGeom>
          <a:noFill/>
          <a:ln w="9525">
            <a:noFill/>
            <a:miter lim="800000"/>
            <a:headEnd/>
            <a:tailEnd/>
          </a:ln>
        </p:spPr>
        <p:txBody>
          <a:bodyPr wrap="square">
            <a:spAutoFit/>
          </a:bodyPr>
          <a:lstStyle/>
          <a:p>
            <a:pPr algn="ctr"/>
            <a:r>
              <a:rPr lang="en-US" sz="2000" dirty="0" smtClean="0">
                <a:solidFill>
                  <a:srgbClr val="FFFFFF"/>
                </a:solidFill>
                <a:cs typeface="Arial" pitchFamily="34" charset="0"/>
              </a:rPr>
              <a:t>Introduced SF6 puffer vacuum interrupter switches</a:t>
            </a:r>
            <a:endParaRPr lang="en-US" sz="2000" dirty="0">
              <a:solidFill>
                <a:srgbClr val="FFFFFF"/>
              </a:solidFill>
              <a:cs typeface="Arial" pitchFamily="34" charset="0"/>
            </a:endParaRPr>
          </a:p>
        </p:txBody>
      </p:sp>
    </p:spTree>
    <p:extLst>
      <p:ext uri="{BB962C8B-B14F-4D97-AF65-F5344CB8AC3E}">
        <p14:creationId xmlns:p14="http://schemas.microsoft.com/office/powerpoint/2010/main" val="49115382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81000"/>
            <a:ext cx="8305800" cy="6416173"/>
          </a:xfrm>
          <a:prstGeom prst="rect">
            <a:avLst/>
          </a:prstGeom>
        </p:spPr>
      </p:pic>
      <p:pic>
        <p:nvPicPr>
          <p:cNvPr id="14337" name="Picture 2" descr="M:\Marketing_J.LaMorte\New GW Logo 7-18_Page_3.jpg"/>
          <p:cNvPicPr>
            <a:picLocks noChangeAspect="1" noChangeArrowheads="1"/>
          </p:cNvPicPr>
          <p:nvPr/>
        </p:nvPicPr>
        <p:blipFill>
          <a:blip r:embed="rId3" cstate="print"/>
          <a:stretch>
            <a:fillRect/>
          </a:stretch>
        </p:blipFill>
        <p:spPr bwMode="auto">
          <a:xfrm>
            <a:off x="7937457" y="6324600"/>
            <a:ext cx="1041485" cy="504825"/>
          </a:xfrm>
          <a:prstGeom prst="rect">
            <a:avLst/>
          </a:prstGeom>
          <a:noFill/>
          <a:ln w="9525">
            <a:noFill/>
            <a:miter lim="800000"/>
            <a:headEnd/>
            <a:tailEnd/>
          </a:ln>
        </p:spPr>
      </p:pic>
      <p:pic>
        <p:nvPicPr>
          <p:cNvPr id="14338" name="Picture 5" descr="M:\Marketing_J.LaMorte\App guide template_AppGuideauto_Page_1.jpg"/>
          <p:cNvPicPr>
            <a:picLocks noChangeAspect="1" noChangeArrowheads="1"/>
          </p:cNvPicPr>
          <p:nvPr/>
        </p:nvPicPr>
        <p:blipFill>
          <a:blip r:embed="rId4" cstate="print"/>
          <a:srcRect/>
          <a:stretch>
            <a:fillRect/>
          </a:stretch>
        </p:blipFill>
        <p:spPr bwMode="auto">
          <a:xfrm>
            <a:off x="8863013" y="0"/>
            <a:ext cx="280987" cy="2286000"/>
          </a:xfrm>
          <a:prstGeom prst="rect">
            <a:avLst/>
          </a:prstGeom>
          <a:noFill/>
          <a:ln w="9525">
            <a:noFill/>
            <a:miter lim="800000"/>
            <a:headEnd/>
            <a:tailEnd/>
          </a:ln>
        </p:spPr>
      </p:pic>
      <p:sp>
        <p:nvSpPr>
          <p:cNvPr id="30" name="TextBox 29"/>
          <p:cNvSpPr txBox="1"/>
          <p:nvPr/>
        </p:nvSpPr>
        <p:spPr>
          <a:xfrm>
            <a:off x="152400" y="304800"/>
            <a:ext cx="6781800" cy="553998"/>
          </a:xfrm>
          <a:prstGeom prst="rect">
            <a:avLst/>
          </a:prstGeom>
          <a:noFill/>
        </p:spPr>
        <p:txBody>
          <a:bodyPr wrap="square" rtlCol="0">
            <a:spAutoFit/>
          </a:bodyPr>
          <a:lstStyle/>
          <a:p>
            <a:r>
              <a:rPr lang="en-US" sz="3000" b="1" dirty="0" smtClean="0"/>
              <a:t>History of Manufacturing Facilities</a:t>
            </a:r>
            <a:endParaRPr lang="en-US" sz="3000" b="1"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M:\Marketing_J.LaMorte\New GW Logo 7-18_Page_3.jpg"/>
          <p:cNvPicPr>
            <a:picLocks noChangeAspect="1" noChangeArrowheads="1"/>
          </p:cNvPicPr>
          <p:nvPr/>
        </p:nvPicPr>
        <p:blipFill>
          <a:blip r:embed="rId2" cstate="print"/>
          <a:stretch>
            <a:fillRect/>
          </a:stretch>
        </p:blipFill>
        <p:spPr bwMode="auto">
          <a:xfrm>
            <a:off x="7937457" y="6324600"/>
            <a:ext cx="1041485" cy="504825"/>
          </a:xfrm>
          <a:prstGeom prst="rect">
            <a:avLst/>
          </a:prstGeom>
          <a:noFill/>
          <a:ln w="9525">
            <a:noFill/>
            <a:miter lim="800000"/>
            <a:headEnd/>
            <a:tailEnd/>
          </a:ln>
        </p:spPr>
      </p:pic>
      <p:pic>
        <p:nvPicPr>
          <p:cNvPr id="10" name="Picture 2" descr="X:\Marketing\Marketing\Graphic Library\Branding\PowerPoint_Slide_Co_map.jpg"/>
          <p:cNvPicPr>
            <a:picLocks noChangeAspect="1" noChangeArrowheads="1"/>
          </p:cNvPicPr>
          <p:nvPr/>
        </p:nvPicPr>
        <p:blipFill>
          <a:blip r:embed="rId3" cstate="print"/>
          <a:srcRect/>
          <a:stretch>
            <a:fillRect/>
          </a:stretch>
        </p:blipFill>
        <p:spPr bwMode="auto">
          <a:xfrm>
            <a:off x="2743201" y="838200"/>
            <a:ext cx="6400799" cy="4838766"/>
          </a:xfrm>
          <a:prstGeom prst="rect">
            <a:avLst/>
          </a:prstGeom>
          <a:noFill/>
        </p:spPr>
      </p:pic>
      <p:pic>
        <p:nvPicPr>
          <p:cNvPr id="8" name="Picture 7" descr="M:\Marketing_J.LaMorte\App guide template_AppGuideauto_Page_1.jpg"/>
          <p:cNvPicPr>
            <a:picLocks noChangeAspect="1" noChangeArrowheads="1"/>
          </p:cNvPicPr>
          <p:nvPr/>
        </p:nvPicPr>
        <p:blipFill>
          <a:blip r:embed="rId4" cstate="print"/>
          <a:srcRect/>
          <a:stretch>
            <a:fillRect/>
          </a:stretch>
        </p:blipFill>
        <p:spPr bwMode="auto">
          <a:xfrm>
            <a:off x="8863013" y="0"/>
            <a:ext cx="280987" cy="2286000"/>
          </a:xfrm>
          <a:prstGeom prst="rect">
            <a:avLst/>
          </a:prstGeom>
          <a:noFill/>
          <a:ln w="9525">
            <a:noFill/>
            <a:miter lim="800000"/>
            <a:headEnd/>
            <a:tailEnd/>
          </a:ln>
        </p:spPr>
      </p:pic>
      <p:pic>
        <p:nvPicPr>
          <p:cNvPr id="7" name="Picture 2" descr="X:\Marketing\Marketing\Graphic Library\Branding\PowerPoint_Slide_Co_map.jpg"/>
          <p:cNvPicPr>
            <a:picLocks noChangeAspect="1" noChangeArrowheads="1"/>
          </p:cNvPicPr>
          <p:nvPr/>
        </p:nvPicPr>
        <p:blipFill>
          <a:blip r:embed="rId5" cstate="print"/>
          <a:srcRect/>
          <a:stretch>
            <a:fillRect/>
          </a:stretch>
        </p:blipFill>
        <p:spPr bwMode="auto">
          <a:xfrm>
            <a:off x="228600" y="304800"/>
            <a:ext cx="2743200" cy="6553200"/>
          </a:xfrm>
          <a:prstGeom prst="rect">
            <a:avLst/>
          </a:prstGeom>
          <a:noFill/>
        </p:spPr>
      </p:pic>
      <p:sp>
        <p:nvSpPr>
          <p:cNvPr id="6" name="TextBox 5"/>
          <p:cNvSpPr txBox="1"/>
          <p:nvPr/>
        </p:nvSpPr>
        <p:spPr>
          <a:xfrm>
            <a:off x="152400" y="304800"/>
            <a:ext cx="8610600" cy="523220"/>
          </a:xfrm>
          <a:prstGeom prst="rect">
            <a:avLst/>
          </a:prstGeom>
          <a:noFill/>
        </p:spPr>
        <p:txBody>
          <a:bodyPr wrap="square" rtlCol="0">
            <a:spAutoFit/>
          </a:bodyPr>
          <a:lstStyle/>
          <a:p>
            <a:r>
              <a:rPr lang="en-US" sz="2800" b="1" dirty="0" smtClean="0"/>
              <a:t>A Growing Company with a Worldwide Presence</a:t>
            </a:r>
            <a:endParaRPr lang="en-US" sz="2800" b="1" dirty="0"/>
          </a:p>
        </p:txBody>
      </p:sp>
    </p:spTree>
    <p:extLst>
      <p:ext uri="{BB962C8B-B14F-4D97-AF65-F5344CB8AC3E}">
        <p14:creationId xmlns:p14="http://schemas.microsoft.com/office/powerpoint/2010/main" val="575084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_Slide_Co_Stats.jpg"/>
          <p:cNvPicPr>
            <a:picLocks noChangeAspect="1"/>
          </p:cNvPicPr>
          <p:nvPr/>
        </p:nvPicPr>
        <p:blipFill>
          <a:blip r:embed="rId2" cstate="print"/>
          <a:srcRect/>
          <a:stretch>
            <a:fillRect/>
          </a:stretch>
        </p:blipFill>
        <p:spPr>
          <a:xfrm>
            <a:off x="304800" y="685800"/>
            <a:ext cx="8688355" cy="6172199"/>
          </a:xfrm>
          <a:prstGeom prst="rect">
            <a:avLst/>
          </a:prstGeom>
        </p:spPr>
      </p:pic>
      <p:pic>
        <p:nvPicPr>
          <p:cNvPr id="6" name="Picture 5" descr="M:\Marketing_J.LaMorte\App guide template_AppGuideauto_Page_1.jpg"/>
          <p:cNvPicPr>
            <a:picLocks noChangeAspect="1" noChangeArrowheads="1"/>
          </p:cNvPicPr>
          <p:nvPr/>
        </p:nvPicPr>
        <p:blipFill>
          <a:blip r:embed="rId3" cstate="print"/>
          <a:srcRect/>
          <a:stretch>
            <a:fillRect/>
          </a:stretch>
        </p:blipFill>
        <p:spPr bwMode="auto">
          <a:xfrm>
            <a:off x="8863013" y="0"/>
            <a:ext cx="280987" cy="2286000"/>
          </a:xfrm>
          <a:prstGeom prst="rect">
            <a:avLst/>
          </a:prstGeom>
          <a:noFill/>
          <a:ln w="9525">
            <a:noFill/>
            <a:miter lim="800000"/>
            <a:headEnd/>
            <a:tailEnd/>
          </a:ln>
        </p:spPr>
      </p:pic>
      <p:sp>
        <p:nvSpPr>
          <p:cNvPr id="7" name="TextBox 6"/>
          <p:cNvSpPr txBox="1"/>
          <p:nvPr/>
        </p:nvSpPr>
        <p:spPr>
          <a:xfrm>
            <a:off x="152400" y="91078"/>
            <a:ext cx="6781800" cy="553998"/>
          </a:xfrm>
          <a:prstGeom prst="rect">
            <a:avLst/>
          </a:prstGeom>
          <a:noFill/>
        </p:spPr>
        <p:txBody>
          <a:bodyPr wrap="square" rtlCol="0">
            <a:spAutoFit/>
          </a:bodyPr>
          <a:lstStyle/>
          <a:p>
            <a:r>
              <a:rPr lang="en-US" sz="3000" b="1" dirty="0" smtClean="0"/>
              <a:t>Company Statistics</a:t>
            </a:r>
            <a:endParaRPr lang="en-US" sz="3000" b="1" dirty="0"/>
          </a:p>
        </p:txBody>
      </p:sp>
    </p:spTree>
    <p:extLst>
      <p:ext uri="{BB962C8B-B14F-4D97-AF65-F5344CB8AC3E}">
        <p14:creationId xmlns:p14="http://schemas.microsoft.com/office/powerpoint/2010/main" val="4061249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sz="half" idx="2"/>
          </p:nvPr>
        </p:nvSpPr>
        <p:spPr>
          <a:xfrm>
            <a:off x="1295400" y="381000"/>
            <a:ext cx="7620000" cy="685800"/>
          </a:xfrm>
        </p:spPr>
        <p:txBody>
          <a:bodyPr>
            <a:normAutofit/>
          </a:bodyPr>
          <a:lstStyle/>
          <a:p>
            <a:pPr algn="ctr" eaLnBrk="1" hangingPunct="1">
              <a:lnSpc>
                <a:spcPct val="90000"/>
              </a:lnSpc>
              <a:buFontTx/>
              <a:buNone/>
              <a:defRPr/>
            </a:pPr>
            <a:r>
              <a:rPr lang="en-US" b="1" dirty="0" smtClean="0">
                <a:solidFill>
                  <a:srgbClr val="000000"/>
                </a:solidFill>
                <a:latin typeface="Arial" pitchFamily="34" charset="0"/>
                <a:ea typeface="+mj-ea"/>
                <a:cs typeface="Arial" pitchFamily="34" charset="0"/>
              </a:rPr>
              <a:t>			Solid Dielectric Reclosers</a:t>
            </a:r>
          </a:p>
        </p:txBody>
      </p:sp>
      <p:pic>
        <p:nvPicPr>
          <p:cNvPr id="9" name="Picture 8" descr="DSC03295.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5799" y="910462"/>
            <a:ext cx="3352800" cy="2949388"/>
          </a:xfrm>
          <a:prstGeom prst="rect">
            <a:avLst/>
          </a:prstGeom>
          <a:ln>
            <a:noFill/>
          </a:ln>
          <a:effectLst>
            <a:outerShdw blurRad="292100" dist="139700" dir="2700000" algn="tl" rotWithShape="0">
              <a:srgbClr val="333333">
                <a:alpha val="65000"/>
              </a:srgbClr>
            </a:outerShdw>
          </a:effectLst>
        </p:spPr>
      </p:pic>
      <p:pic>
        <p:nvPicPr>
          <p:cNvPr id="10" name="Picture 9" descr="DSC_0133.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953001" y="914400"/>
            <a:ext cx="3727824" cy="2923981"/>
          </a:xfrm>
          <a:prstGeom prst="rect">
            <a:avLst/>
          </a:prstGeom>
          <a:ln>
            <a:noFill/>
          </a:ln>
          <a:effectLst>
            <a:outerShdw blurRad="292100" dist="139700" dir="2700000" algn="tl" rotWithShape="0">
              <a:srgbClr val="333333">
                <a:alpha val="65000"/>
              </a:srgbClr>
            </a:outerShdw>
          </a:effectLst>
        </p:spPr>
      </p:pic>
      <p:pic>
        <p:nvPicPr>
          <p:cNvPr id="11" name="Picture 10" descr="feb 010.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85800" y="4038600"/>
            <a:ext cx="3352800" cy="2609033"/>
          </a:xfrm>
          <a:prstGeom prst="rect">
            <a:avLst/>
          </a:prstGeom>
          <a:ln>
            <a:noFill/>
          </a:ln>
          <a:effectLst>
            <a:outerShdw blurRad="292100" dist="139700" dir="2700000" algn="tl" rotWithShape="0">
              <a:srgbClr val="333333">
                <a:alpha val="65000"/>
              </a:srgbClr>
            </a:outerShdw>
          </a:effectLst>
        </p:spPr>
      </p:pic>
      <p:pic>
        <p:nvPicPr>
          <p:cNvPr id="13" name="Picture 12" descr="DSC_0012.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953001" y="3962531"/>
            <a:ext cx="3733800" cy="2700017"/>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361" y="164990"/>
            <a:ext cx="2428839" cy="673210"/>
          </a:xfrm>
          <a:prstGeom prst="rect">
            <a:avLst/>
          </a:prstGeom>
        </p:spPr>
      </p:pic>
      <p:pic>
        <p:nvPicPr>
          <p:cNvPr id="8" name="Picture 2" descr="M:\Marketing_J.LaMorte\New GW Logo 7-18_Page_3.jpg"/>
          <p:cNvPicPr>
            <a:picLocks noChangeAspect="1" noChangeArrowheads="1"/>
          </p:cNvPicPr>
          <p:nvPr/>
        </p:nvPicPr>
        <p:blipFill>
          <a:blip r:embed="rId8" cstate="print"/>
          <a:stretch>
            <a:fillRect/>
          </a:stretch>
        </p:blipFill>
        <p:spPr bwMode="auto">
          <a:xfrm>
            <a:off x="7937457" y="6324600"/>
            <a:ext cx="1041485" cy="504825"/>
          </a:xfrm>
          <a:prstGeom prst="rect">
            <a:avLst/>
          </a:prstGeom>
          <a:noFill/>
          <a:ln w="9525">
            <a:noFill/>
            <a:miter lim="800000"/>
            <a:headEnd/>
            <a:tailEnd/>
          </a:ln>
        </p:spPr>
      </p:pic>
      <p:pic>
        <p:nvPicPr>
          <p:cNvPr id="14" name="Picture 13" descr="M:\Marketing_J.LaMorte\App guide template_AppGuideauto_Page_1.jpg"/>
          <p:cNvPicPr>
            <a:picLocks noChangeAspect="1" noChangeArrowheads="1"/>
          </p:cNvPicPr>
          <p:nvPr/>
        </p:nvPicPr>
        <p:blipFill>
          <a:blip r:embed="rId9" cstate="print"/>
          <a:srcRect/>
          <a:stretch>
            <a:fillRect/>
          </a:stretch>
        </p:blipFill>
        <p:spPr bwMode="auto">
          <a:xfrm>
            <a:off x="8863013" y="0"/>
            <a:ext cx="280987" cy="2286000"/>
          </a:xfrm>
          <a:prstGeom prst="rect">
            <a:avLst/>
          </a:prstGeom>
          <a:noFill/>
          <a:ln w="9525">
            <a:noFill/>
            <a:miter lim="800000"/>
            <a:headEnd/>
            <a:tailEnd/>
          </a:ln>
        </p:spPr>
      </p:pic>
      <p:sp>
        <p:nvSpPr>
          <p:cNvPr id="15" name="Text Placeholder 10"/>
          <p:cNvSpPr txBox="1">
            <a:spLocks/>
          </p:cNvSpPr>
          <p:nvPr/>
        </p:nvSpPr>
        <p:spPr>
          <a:xfrm>
            <a:off x="685800" y="914400"/>
            <a:ext cx="1524000" cy="466725"/>
          </a:xfrm>
          <a:prstGeom prst="rect">
            <a:avLst/>
          </a:prstGeom>
          <a:solidFill>
            <a:srgbClr val="2272B9"/>
          </a:solidFill>
          <a:effectLst>
            <a:outerShdw blurRad="50800" dist="38100" dir="2700000" algn="tl" rotWithShape="0">
              <a:prstClr val="black">
                <a:alpha val="40000"/>
              </a:prstClr>
            </a:outerShdw>
          </a:effectLst>
        </p:spPr>
        <p:txBody>
          <a:bodyPr/>
          <a:lstStyle/>
          <a:p>
            <a:pPr marL="0" marR="0" lvl="0" indent="0" algn="ctr" defTabSz="914400" rtl="0" eaLnBrk="1" fontAlgn="base" latinLnBrk="0" hangingPunct="1">
              <a:lnSpc>
                <a:spcPct val="100000"/>
              </a:lnSpc>
              <a:spcBef>
                <a:spcPct val="20000"/>
              </a:spcBef>
              <a:spcAft>
                <a:spcPct val="0"/>
              </a:spcAft>
              <a:buClrTx/>
              <a:buSzTx/>
              <a:tabLst/>
              <a:defRPr/>
            </a:pPr>
            <a:r>
              <a:rPr kumimoji="0" lang="en-US" sz="2400" b="1" i="0" u="none" strike="noStrike" kern="1200" cap="none" spc="0" normalizeH="0" baseline="0" noProof="0" dirty="0" smtClean="0">
                <a:ln>
                  <a:noFill/>
                </a:ln>
                <a:solidFill>
                  <a:schemeClr val="bg1"/>
                </a:solidFill>
                <a:effectLst/>
                <a:uLnTx/>
                <a:uFillTx/>
                <a:latin typeface="Calibri"/>
                <a:cs typeface="Calibri"/>
              </a:rPr>
              <a:t>Viper-LT</a:t>
            </a:r>
          </a:p>
          <a:p>
            <a:pPr marL="0" marR="0" lvl="0" indent="0" algn="ctr" defTabSz="914400" rtl="0" eaLnBrk="1" fontAlgn="base" latinLnBrk="0" hangingPunct="1">
              <a:lnSpc>
                <a:spcPct val="100000"/>
              </a:lnSpc>
              <a:spcBef>
                <a:spcPct val="20000"/>
              </a:spcBef>
              <a:spcAft>
                <a:spcPct val="0"/>
              </a:spcAft>
              <a:buClrTx/>
              <a:buSzTx/>
              <a:tabLst/>
              <a:defRPr/>
            </a:pPr>
            <a:endParaRPr kumimoji="0" lang="en-US" sz="2400" b="0"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
        <p:nvSpPr>
          <p:cNvPr id="16" name="Text Placeholder 10"/>
          <p:cNvSpPr txBox="1">
            <a:spLocks/>
          </p:cNvSpPr>
          <p:nvPr/>
        </p:nvSpPr>
        <p:spPr>
          <a:xfrm>
            <a:off x="685800" y="4038600"/>
            <a:ext cx="1524000" cy="466725"/>
          </a:xfrm>
          <a:prstGeom prst="rect">
            <a:avLst/>
          </a:prstGeom>
          <a:solidFill>
            <a:srgbClr val="2272B9"/>
          </a:solidFill>
          <a:effectLst>
            <a:outerShdw blurRad="50800" dist="38100" dir="2700000" algn="tl" rotWithShape="0">
              <a:prstClr val="black">
                <a:alpha val="40000"/>
              </a:prstClr>
            </a:outerShdw>
          </a:effectLst>
        </p:spPr>
        <p:txBody>
          <a:bodyPr/>
          <a:lstStyle/>
          <a:p>
            <a:pPr marL="0" marR="0" lvl="0" indent="0" algn="ctr" defTabSz="914400" rtl="0" eaLnBrk="1" fontAlgn="base" latinLnBrk="0" hangingPunct="1">
              <a:lnSpc>
                <a:spcPct val="100000"/>
              </a:lnSpc>
              <a:spcBef>
                <a:spcPct val="20000"/>
              </a:spcBef>
              <a:spcAft>
                <a:spcPct val="0"/>
              </a:spcAft>
              <a:buClrTx/>
              <a:buSzTx/>
              <a:tabLst/>
              <a:defRPr/>
            </a:pPr>
            <a:r>
              <a:rPr kumimoji="0" lang="en-US" sz="2400" b="1" i="0" u="none" strike="noStrike" kern="1200" cap="none" spc="0" normalizeH="0" baseline="0" noProof="0" dirty="0" smtClean="0">
                <a:ln>
                  <a:noFill/>
                </a:ln>
                <a:solidFill>
                  <a:schemeClr val="bg1"/>
                </a:solidFill>
                <a:effectLst/>
                <a:uLnTx/>
                <a:uFillTx/>
                <a:latin typeface="Calibri"/>
                <a:cs typeface="Calibri"/>
              </a:rPr>
              <a:t>Viper-SP</a:t>
            </a:r>
          </a:p>
          <a:p>
            <a:pPr marL="0" marR="0" lvl="0" indent="0" algn="ctr" defTabSz="914400" rtl="0" eaLnBrk="1" fontAlgn="base" latinLnBrk="0" hangingPunct="1">
              <a:lnSpc>
                <a:spcPct val="100000"/>
              </a:lnSpc>
              <a:spcBef>
                <a:spcPct val="20000"/>
              </a:spcBef>
              <a:spcAft>
                <a:spcPct val="0"/>
              </a:spcAft>
              <a:buClrTx/>
              <a:buSzTx/>
              <a:tabLst/>
              <a:defRPr/>
            </a:pPr>
            <a:endParaRPr kumimoji="0" lang="en-US" sz="2400" b="0"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
        <p:nvSpPr>
          <p:cNvPr id="17" name="Text Placeholder 10"/>
          <p:cNvSpPr txBox="1">
            <a:spLocks/>
          </p:cNvSpPr>
          <p:nvPr/>
        </p:nvSpPr>
        <p:spPr>
          <a:xfrm>
            <a:off x="4953000" y="3962400"/>
            <a:ext cx="1600200" cy="466725"/>
          </a:xfrm>
          <a:prstGeom prst="rect">
            <a:avLst/>
          </a:prstGeom>
          <a:solidFill>
            <a:srgbClr val="2272B9"/>
          </a:solidFill>
          <a:effectLst>
            <a:outerShdw blurRad="50800" dist="38100" dir="2700000" algn="tl" rotWithShape="0">
              <a:prstClr val="black">
                <a:alpha val="40000"/>
              </a:prstClr>
            </a:outerShdw>
          </a:effectLst>
        </p:spPr>
        <p:txBody>
          <a:bodyPr/>
          <a:lstStyle/>
          <a:p>
            <a:pPr marL="0" marR="0" lvl="0" indent="0" algn="ctr" defTabSz="914400" rtl="0" eaLnBrk="1" fontAlgn="base" latinLnBrk="0" hangingPunct="1">
              <a:lnSpc>
                <a:spcPct val="100000"/>
              </a:lnSpc>
              <a:spcBef>
                <a:spcPct val="20000"/>
              </a:spcBef>
              <a:spcAft>
                <a:spcPct val="0"/>
              </a:spcAft>
              <a:buClrTx/>
              <a:buSzTx/>
              <a:tabLst/>
              <a:defRPr/>
            </a:pPr>
            <a:r>
              <a:rPr kumimoji="0" lang="en-US" sz="2400" b="1" i="0" u="none" strike="noStrike" kern="1200" cap="none" spc="0" normalizeH="0" baseline="0" noProof="0" dirty="0" smtClean="0">
                <a:ln>
                  <a:noFill/>
                </a:ln>
                <a:solidFill>
                  <a:schemeClr val="bg1"/>
                </a:solidFill>
                <a:effectLst/>
                <a:uLnTx/>
                <a:uFillTx/>
                <a:latin typeface="Calibri"/>
                <a:cs typeface="Calibri"/>
              </a:rPr>
              <a:t>Viper-ST</a:t>
            </a:r>
          </a:p>
          <a:p>
            <a:pPr marL="0" marR="0" lvl="0" indent="0" algn="ctr" defTabSz="914400" rtl="0" eaLnBrk="1" fontAlgn="base" latinLnBrk="0" hangingPunct="1">
              <a:lnSpc>
                <a:spcPct val="100000"/>
              </a:lnSpc>
              <a:spcBef>
                <a:spcPct val="20000"/>
              </a:spcBef>
              <a:spcAft>
                <a:spcPct val="0"/>
              </a:spcAft>
              <a:buClrTx/>
              <a:buSzTx/>
              <a:tabLst/>
              <a:defRPr/>
            </a:pPr>
            <a:endParaRPr kumimoji="0" lang="en-US" sz="2400" b="0"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
        <p:nvSpPr>
          <p:cNvPr id="18" name="Text Placeholder 10"/>
          <p:cNvSpPr txBox="1">
            <a:spLocks/>
          </p:cNvSpPr>
          <p:nvPr/>
        </p:nvSpPr>
        <p:spPr>
          <a:xfrm>
            <a:off x="4953000" y="914400"/>
            <a:ext cx="1524000" cy="466725"/>
          </a:xfrm>
          <a:prstGeom prst="rect">
            <a:avLst/>
          </a:prstGeom>
          <a:solidFill>
            <a:srgbClr val="2272B9"/>
          </a:solidFill>
          <a:effectLst>
            <a:outerShdw blurRad="50800" dist="38100" dir="2700000" algn="tl" rotWithShape="0">
              <a:prstClr val="black">
                <a:alpha val="40000"/>
              </a:prstClr>
            </a:outerShdw>
          </a:effectLst>
        </p:spPr>
        <p:txBody>
          <a:bodyPr/>
          <a:lstStyle/>
          <a:p>
            <a:pPr marL="0" marR="0" lvl="0" indent="0" algn="ctr" defTabSz="914400" rtl="0" eaLnBrk="1" fontAlgn="base" latinLnBrk="0" hangingPunct="1">
              <a:lnSpc>
                <a:spcPct val="100000"/>
              </a:lnSpc>
              <a:spcBef>
                <a:spcPct val="20000"/>
              </a:spcBef>
              <a:spcAft>
                <a:spcPct val="0"/>
              </a:spcAft>
              <a:buClrTx/>
              <a:buSzTx/>
              <a:tabLst/>
              <a:defRPr/>
            </a:pPr>
            <a:r>
              <a:rPr kumimoji="0" lang="en-US" sz="2400" b="1" i="0" u="none" strike="noStrike" kern="1200" cap="none" spc="0" normalizeH="0" baseline="0" noProof="0" dirty="0" smtClean="0">
                <a:ln>
                  <a:noFill/>
                </a:ln>
                <a:solidFill>
                  <a:schemeClr val="bg1"/>
                </a:solidFill>
                <a:effectLst/>
                <a:uLnTx/>
                <a:uFillTx/>
                <a:latin typeface="Calibri"/>
                <a:cs typeface="Calibri"/>
              </a:rPr>
              <a:t>Viper-S</a:t>
            </a:r>
            <a:endParaRPr kumimoji="0" lang="en-US" sz="2400" b="0" i="0" u="none" strike="noStrike" kern="1200" cap="none" spc="0" normalizeH="0" baseline="0" noProof="0" dirty="0">
              <a:ln>
                <a:noFill/>
              </a:ln>
              <a:solidFill>
                <a:schemeClr val="bg1"/>
              </a:solidFill>
              <a:effectLst/>
              <a:uLnTx/>
              <a:uFillTx/>
              <a:latin typeface="Calibri"/>
              <a:cs typeface="Calibri"/>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304800"/>
            <a:ext cx="8305800" cy="796925"/>
          </a:xfrm>
        </p:spPr>
        <p:txBody>
          <a:bodyPr>
            <a:normAutofit/>
          </a:bodyPr>
          <a:lstStyle/>
          <a:p>
            <a:pPr>
              <a:defRPr/>
            </a:pPr>
            <a:r>
              <a:rPr lang="en-US" sz="3000" b="1" dirty="0" smtClean="0">
                <a:solidFill>
                  <a:srgbClr val="000000"/>
                </a:solidFill>
                <a:latin typeface="Arial" pitchFamily="34" charset="0"/>
                <a:cs typeface="Arial" pitchFamily="34" charset="0"/>
              </a:rPr>
              <a:t>G&amp;W Switchgear</a:t>
            </a:r>
          </a:p>
        </p:txBody>
      </p:sp>
      <p:pic>
        <p:nvPicPr>
          <p:cNvPr id="28678" name="Picture 20"/>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3924841"/>
            <a:ext cx="3733800" cy="2475959"/>
          </a:xfrm>
          <a:prstGeom prst="rect">
            <a:avLst/>
          </a:prstGeom>
          <a:ln>
            <a:noFill/>
          </a:ln>
          <a:effectLst>
            <a:outerShdw blurRad="292100" dist="139700" dir="2700000" algn="tl" rotWithShape="0">
              <a:srgbClr val="333333">
                <a:alpha val="65000"/>
              </a:srgbClr>
            </a:outerShdw>
          </a:effectLst>
        </p:spPr>
      </p:pic>
      <p:pic>
        <p:nvPicPr>
          <p:cNvPr id="8" name="Picture 7" descr="Vantage install lower2.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4572000" y="1219200"/>
            <a:ext cx="3962400" cy="251460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09600" y="3962401"/>
            <a:ext cx="3718879" cy="2438400"/>
          </a:xfrm>
          <a:prstGeom prst="rect">
            <a:avLst/>
          </a:prstGeom>
          <a:ln>
            <a:noFill/>
          </a:ln>
          <a:effectLst>
            <a:outerShdw blurRad="292100" dist="139700" dir="2700000" algn="tl" rotWithShape="0">
              <a:srgbClr val="333333">
                <a:alpha val="65000"/>
              </a:srgbClr>
            </a:outerShdw>
          </a:effectLst>
        </p:spPr>
      </p:pic>
      <p:pic>
        <p:nvPicPr>
          <p:cNvPr id="7" name="Picture 2" descr="M:\Marketing_J.LaMorte\New GW Logo 7-18_Page_3.jpg"/>
          <p:cNvPicPr>
            <a:picLocks noChangeAspect="1" noChangeArrowheads="1"/>
          </p:cNvPicPr>
          <p:nvPr/>
        </p:nvPicPr>
        <p:blipFill>
          <a:blip r:embed="rId6" cstate="print"/>
          <a:stretch>
            <a:fillRect/>
          </a:stretch>
        </p:blipFill>
        <p:spPr bwMode="auto">
          <a:xfrm>
            <a:off x="7937457" y="6324600"/>
            <a:ext cx="1041485" cy="504825"/>
          </a:xfrm>
          <a:prstGeom prst="rect">
            <a:avLst/>
          </a:prstGeom>
          <a:noFill/>
          <a:ln w="9525">
            <a:noFill/>
            <a:miter lim="800000"/>
            <a:headEnd/>
            <a:tailEnd/>
          </a:ln>
        </p:spPr>
      </p:pic>
      <p:pic>
        <p:nvPicPr>
          <p:cNvPr id="10" name="Picture 9" descr="M:\Marketing_J.LaMorte\App guide template_AppGuideauto_Page_1.jpg"/>
          <p:cNvPicPr>
            <a:picLocks noChangeAspect="1" noChangeArrowheads="1"/>
          </p:cNvPicPr>
          <p:nvPr/>
        </p:nvPicPr>
        <p:blipFill>
          <a:blip r:embed="rId7" cstate="print"/>
          <a:srcRect/>
          <a:stretch>
            <a:fillRect/>
          </a:stretch>
        </p:blipFill>
        <p:spPr bwMode="auto">
          <a:xfrm>
            <a:off x="8915400" y="0"/>
            <a:ext cx="280987" cy="2286000"/>
          </a:xfrm>
          <a:prstGeom prst="rect">
            <a:avLst/>
          </a:prstGeom>
          <a:noFill/>
          <a:ln w="9525">
            <a:noFill/>
            <a:miter lim="800000"/>
            <a:headEnd/>
            <a:tailEnd/>
          </a:ln>
        </p:spPr>
      </p:pic>
      <p:pic>
        <p:nvPicPr>
          <p:cNvPr id="11" name="Picture 13" descr="SubmergedRAMrt2crop"/>
          <p:cNvPicPr>
            <a:picLocks noChangeAspect="1" noChangeArrowheads="1"/>
          </p:cNvPicPr>
          <p:nvPr/>
        </p:nvPicPr>
        <p:blipFill rotWithShape="1">
          <a:blip r:embed="rId8" cstate="print"/>
          <a:srcRect t="5322" b="5889"/>
          <a:stretch/>
        </p:blipFill>
        <p:spPr bwMode="auto">
          <a:xfrm>
            <a:off x="990600" y="1219200"/>
            <a:ext cx="2874963" cy="2489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728</TotalTime>
  <Words>324</Words>
  <Application>Microsoft Office PowerPoint</Application>
  <PresentationFormat>On-screen Show (4:3)</PresentationFormat>
  <Paragraphs>85</Paragraphs>
  <Slides>15</Slides>
  <Notes>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ＭＳ Ｐゴシック</vt:lpstr>
      <vt:lpstr>宋体</vt:lpstr>
      <vt:lpstr>Arial</vt:lpstr>
      <vt:lpstr>Calibri</vt:lpstr>
      <vt:lpstr>Times New Roman</vt:lpstr>
      <vt:lpstr>Office Theme</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G&amp;W Switchgear</vt:lpstr>
      <vt:lpstr>PowerPoint Presentation</vt:lpstr>
      <vt:lpstr>PowerPoint Presentation</vt:lpstr>
      <vt:lpstr>Cable Accessories</vt:lpstr>
      <vt:lpstr>PowerPoint Presentation</vt:lpstr>
      <vt:lpstr>PowerPoint Presentation</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 Zawicki</dc:creator>
  <cp:lastModifiedBy>USER</cp:lastModifiedBy>
  <cp:revision>70</cp:revision>
  <dcterms:created xsi:type="dcterms:W3CDTF">2011-09-20T13:59:45Z</dcterms:created>
  <dcterms:modified xsi:type="dcterms:W3CDTF">2015-04-08T02:22:07Z</dcterms:modified>
</cp:coreProperties>
</file>